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72" r:id="rId4"/>
  </p:sldMasterIdLst>
  <p:notesMasterIdLst>
    <p:notesMasterId r:id="rId44"/>
  </p:notesMasterIdLst>
  <p:handoutMasterIdLst>
    <p:handoutMasterId r:id="rId45"/>
  </p:handoutMasterIdLst>
  <p:sldIdLst>
    <p:sldId id="256" r:id="rId5"/>
    <p:sldId id="259" r:id="rId6"/>
    <p:sldId id="260" r:id="rId7"/>
    <p:sldId id="258" r:id="rId8"/>
    <p:sldId id="309" r:id="rId9"/>
    <p:sldId id="289" r:id="rId10"/>
    <p:sldId id="288" r:id="rId11"/>
    <p:sldId id="310" r:id="rId12"/>
    <p:sldId id="290" r:id="rId13"/>
    <p:sldId id="298" r:id="rId14"/>
    <p:sldId id="291" r:id="rId15"/>
    <p:sldId id="299" r:id="rId16"/>
    <p:sldId id="300" r:id="rId17"/>
    <p:sldId id="311" r:id="rId18"/>
    <p:sldId id="328" r:id="rId19"/>
    <p:sldId id="312" r:id="rId20"/>
    <p:sldId id="321" r:id="rId21"/>
    <p:sldId id="313" r:id="rId22"/>
    <p:sldId id="301" r:id="rId23"/>
    <p:sldId id="305" r:id="rId24"/>
    <p:sldId id="318" r:id="rId25"/>
    <p:sldId id="322" r:id="rId26"/>
    <p:sldId id="327" r:id="rId27"/>
    <p:sldId id="314" r:id="rId28"/>
    <p:sldId id="317" r:id="rId29"/>
    <p:sldId id="302" r:id="rId30"/>
    <p:sldId id="292" r:id="rId31"/>
    <p:sldId id="303" r:id="rId32"/>
    <p:sldId id="306" r:id="rId33"/>
    <p:sldId id="293" r:id="rId34"/>
    <p:sldId id="307" r:id="rId35"/>
    <p:sldId id="308" r:id="rId36"/>
    <p:sldId id="325" r:id="rId37"/>
    <p:sldId id="326" r:id="rId38"/>
    <p:sldId id="294" r:id="rId39"/>
    <p:sldId id="316" r:id="rId40"/>
    <p:sldId id="319" r:id="rId41"/>
    <p:sldId id="320" r:id="rId42"/>
    <p:sldId id="282" r:id="rId43"/>
  </p:sldIdLst>
  <p:sldSz cx="12192000" cy="6858000"/>
  <p:notesSz cx="6858000" cy="9144000"/>
  <p:embeddedFontLst>
    <p:embeddedFont>
      <p:font typeface="Calibri" panose="020F0502020204030204" pitchFamily="34" charset="0"/>
      <p:regular r:id="rId46"/>
      <p:bold r:id="rId47"/>
      <p:italic r:id="rId48"/>
      <p:boldItalic r:id="rId49"/>
    </p:embeddedFont>
    <p:embeddedFont>
      <p:font typeface="Palatino Linotype" panose="02040502050505030304" pitchFamily="18" charset="0"/>
      <p:regular r:id="rId50"/>
      <p:bold r:id="rId51"/>
      <p:italic r:id="rId52"/>
      <p:boldItalic r:id="rId53"/>
    </p:embeddedFont>
    <p:embeddedFont>
      <p:font typeface="Source Sans Pro" panose="020B0503030403020204" pitchFamily="34" charset="0"/>
      <p:regular r:id="rId54"/>
      <p:bold r:id="rId55"/>
      <p:italic r:id="rId56"/>
      <p:boldItalic r:id="rId57"/>
    </p:embeddedFont>
    <p:embeddedFont>
      <p:font typeface="Source Sans Pro Bold" panose="020B0703030403020204" charset="0"/>
      <p:bold r:id="rId58"/>
      <p:italic r:id="rId59"/>
      <p:boldItalic r:id="rId60"/>
    </p:embeddedFont>
    <p:embeddedFont>
      <p:font typeface="Source Serif Pro" panose="02040603050405020204" pitchFamily="18" charset="0"/>
      <p:regular r:id="rId61"/>
      <p:bold r:id="rId62"/>
      <p:italic r:id="rId63"/>
      <p:boldItalic r:id="rId64"/>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1EB"/>
    <a:srgbClr val="EDEDED"/>
    <a:srgbClr val="00A884"/>
    <a:srgbClr val="E0E0E4"/>
    <a:srgbClr val="832D88"/>
    <a:srgbClr val="DB072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3" autoAdjust="0"/>
    <p:restoredTop sz="96240"/>
  </p:normalViewPr>
  <p:slideViewPr>
    <p:cSldViewPr snapToGrid="0" showGuides="1">
      <p:cViewPr varScale="1">
        <p:scale>
          <a:sx n="111" d="100"/>
          <a:sy n="111" d="100"/>
        </p:scale>
        <p:origin x="450" y="78"/>
      </p:cViewPr>
      <p:guideLst/>
    </p:cSldViewPr>
  </p:slideViewPr>
  <p:outlineViewPr>
    <p:cViewPr>
      <p:scale>
        <a:sx n="33" d="100"/>
        <a:sy n="33" d="100"/>
      </p:scale>
      <p:origin x="0" y="-6592"/>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194" d="100"/>
          <a:sy n="194" d="100"/>
        </p:scale>
        <p:origin x="5608" y="1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font" Target="fonts/font18.fntdata"/><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font" Target="fonts/font16.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8" Type="http://schemas.openxmlformats.org/officeDocument/2006/relationships/slide" Target="slides/slide4.xml"/><Relationship Id="rId51" Type="http://schemas.openxmlformats.org/officeDocument/2006/relationships/font" Target="fonts/font6.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9.fntdata"/><Relationship Id="rId62" Type="http://schemas.openxmlformats.org/officeDocument/2006/relationships/font" Target="fonts/font17.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notesMaster" Target="notesMasters/notesMaster1.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8F73F6-A940-4D30-8A78-B56B7D915EE8}"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710FF995-2E0C-4B66-92A1-C3A6923F196E}">
      <dgm:prSet/>
      <dgm:spPr/>
      <dgm:t>
        <a:bodyPr/>
        <a:lstStyle/>
        <a:p>
          <a:r>
            <a:rPr lang="en-US"/>
            <a:t>This study is to find out whether geographic locations have an impact on emotion towards robotic and digital pet companions, using machine learning models and hypothesis testing. This investigation will show and assess different machine learning models for sentiment analysis on labeled datasets and pick the model with the best performance. </a:t>
          </a:r>
        </a:p>
      </dgm:t>
    </dgm:pt>
    <dgm:pt modelId="{B4F6A0F6-8FDE-4816-A953-1B50D0B7CAAD}" type="parTrans" cxnId="{737BACA3-09B1-4278-BE6E-A53DFFDD2568}">
      <dgm:prSet/>
      <dgm:spPr/>
      <dgm:t>
        <a:bodyPr/>
        <a:lstStyle/>
        <a:p>
          <a:endParaRPr lang="en-US"/>
        </a:p>
      </dgm:t>
    </dgm:pt>
    <dgm:pt modelId="{BB543B23-6F13-4893-9724-B7DE526F5CFC}" type="sibTrans" cxnId="{737BACA3-09B1-4278-BE6E-A53DFFDD2568}">
      <dgm:prSet/>
      <dgm:spPr/>
      <dgm:t>
        <a:bodyPr/>
        <a:lstStyle/>
        <a:p>
          <a:endParaRPr lang="en-US"/>
        </a:p>
      </dgm:t>
    </dgm:pt>
    <dgm:pt modelId="{EE5533C1-1D10-4461-A289-F2CAF1E9DF6E}">
      <dgm:prSet/>
      <dgm:spPr/>
      <dgm:t>
        <a:bodyPr/>
        <a:lstStyle/>
        <a:p>
          <a:r>
            <a:rPr lang="en-US" dirty="0"/>
            <a:t>This exploration will collect unlabeled data about digital robot companions from various regions, pre-process the information, and apply a chosen machine learning model to figure out sentiments in the unlabeled dataset. </a:t>
          </a:r>
        </a:p>
      </dgm:t>
    </dgm:pt>
    <dgm:pt modelId="{6C9C802A-9276-496B-A133-905B54197882}" type="parTrans" cxnId="{C81D404A-80A6-4F89-8DC6-C9413F1F5BD1}">
      <dgm:prSet/>
      <dgm:spPr/>
      <dgm:t>
        <a:bodyPr/>
        <a:lstStyle/>
        <a:p>
          <a:endParaRPr lang="en-US"/>
        </a:p>
      </dgm:t>
    </dgm:pt>
    <dgm:pt modelId="{43536100-7BCA-4DB3-A5D0-BF9CBEFDBAF1}" type="sibTrans" cxnId="{C81D404A-80A6-4F89-8DC6-C9413F1F5BD1}">
      <dgm:prSet/>
      <dgm:spPr/>
      <dgm:t>
        <a:bodyPr/>
        <a:lstStyle/>
        <a:p>
          <a:endParaRPr lang="en-US"/>
        </a:p>
      </dgm:t>
    </dgm:pt>
    <dgm:pt modelId="{C473E560-2F4E-4594-A8FD-65C12F0E5328}">
      <dgm:prSet/>
      <dgm:spPr/>
      <dgm:t>
        <a:bodyPr/>
        <a:lstStyle/>
        <a:p>
          <a:r>
            <a:rPr lang="en-US"/>
            <a:t>Then use chi-square to evaluate the connection between area and sentiment towards robot companions and find out whether there is a critical distinction in the sentiment between various locations. There will be discussion about the result, limitations, and its suggestions for understanding human-machine relationships in various zones. The investigation will give potential results for future research.</a:t>
          </a:r>
        </a:p>
      </dgm:t>
    </dgm:pt>
    <dgm:pt modelId="{1E22FC52-250D-404A-8389-096154F3FD8E}" type="parTrans" cxnId="{99DE3E73-443E-4FB1-AE1B-7EB15E1C9F37}">
      <dgm:prSet/>
      <dgm:spPr/>
      <dgm:t>
        <a:bodyPr/>
        <a:lstStyle/>
        <a:p>
          <a:endParaRPr lang="en-US"/>
        </a:p>
      </dgm:t>
    </dgm:pt>
    <dgm:pt modelId="{6FAA8F5B-03F8-4A64-B02C-64B3ABACF653}" type="sibTrans" cxnId="{99DE3E73-443E-4FB1-AE1B-7EB15E1C9F37}">
      <dgm:prSet/>
      <dgm:spPr/>
      <dgm:t>
        <a:bodyPr/>
        <a:lstStyle/>
        <a:p>
          <a:endParaRPr lang="en-US"/>
        </a:p>
      </dgm:t>
    </dgm:pt>
    <dgm:pt modelId="{3AF8732A-D0BB-4651-B993-7946E1EA7200}" type="pres">
      <dgm:prSet presAssocID="{688F73F6-A940-4D30-8A78-B56B7D915EE8}" presName="root" presStyleCnt="0">
        <dgm:presLayoutVars>
          <dgm:dir/>
          <dgm:resizeHandles val="exact"/>
        </dgm:presLayoutVars>
      </dgm:prSet>
      <dgm:spPr/>
    </dgm:pt>
    <dgm:pt modelId="{A1CF066F-D72B-4B61-B0C1-ADC8C08A0E1A}" type="pres">
      <dgm:prSet presAssocID="{710FF995-2E0C-4B66-92A1-C3A6923F196E}" presName="compNode" presStyleCnt="0"/>
      <dgm:spPr/>
    </dgm:pt>
    <dgm:pt modelId="{BB23C4D5-5B2C-448C-9F2E-932E8F662C50}" type="pres">
      <dgm:prSet presAssocID="{710FF995-2E0C-4B66-92A1-C3A6923F196E}" presName="bgRect" presStyleLbl="bgShp" presStyleIdx="0" presStyleCnt="3"/>
      <dgm:spPr/>
    </dgm:pt>
    <dgm:pt modelId="{AD858FB8-4371-458A-9F65-293D8A58789F}" type="pres">
      <dgm:prSet presAssocID="{710FF995-2E0C-4B66-92A1-C3A6923F196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at"/>
        </a:ext>
      </dgm:extLst>
    </dgm:pt>
    <dgm:pt modelId="{CEC622A6-FADC-4043-B057-668E3133A73C}" type="pres">
      <dgm:prSet presAssocID="{710FF995-2E0C-4B66-92A1-C3A6923F196E}" presName="spaceRect" presStyleCnt="0"/>
      <dgm:spPr/>
    </dgm:pt>
    <dgm:pt modelId="{4AEB11C2-0203-4751-910C-338008A796B3}" type="pres">
      <dgm:prSet presAssocID="{710FF995-2E0C-4B66-92A1-C3A6923F196E}" presName="parTx" presStyleLbl="revTx" presStyleIdx="0" presStyleCnt="3">
        <dgm:presLayoutVars>
          <dgm:chMax val="0"/>
          <dgm:chPref val="0"/>
        </dgm:presLayoutVars>
      </dgm:prSet>
      <dgm:spPr/>
    </dgm:pt>
    <dgm:pt modelId="{7A5705F7-CE18-467C-90A9-CE10B817BD53}" type="pres">
      <dgm:prSet presAssocID="{BB543B23-6F13-4893-9724-B7DE526F5CFC}" presName="sibTrans" presStyleCnt="0"/>
      <dgm:spPr/>
    </dgm:pt>
    <dgm:pt modelId="{AD08D6D5-A5F1-402B-A771-9157A51B39AE}" type="pres">
      <dgm:prSet presAssocID="{EE5533C1-1D10-4461-A289-F2CAF1E9DF6E}" presName="compNode" presStyleCnt="0"/>
      <dgm:spPr/>
    </dgm:pt>
    <dgm:pt modelId="{AAC771F7-7C80-4B4A-A9F0-785F0E41AFAD}" type="pres">
      <dgm:prSet presAssocID="{EE5533C1-1D10-4461-A289-F2CAF1E9DF6E}" presName="bgRect" presStyleLbl="bgShp" presStyleIdx="1" presStyleCnt="3"/>
      <dgm:spPr/>
    </dgm:pt>
    <dgm:pt modelId="{915F4F45-04F0-4EB0-87C4-ABF807558752}" type="pres">
      <dgm:prSet presAssocID="{EE5533C1-1D10-4461-A289-F2CAF1E9DF6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0B6DE8C8-4572-44C9-8BEC-68DB4299B2A6}" type="pres">
      <dgm:prSet presAssocID="{EE5533C1-1D10-4461-A289-F2CAF1E9DF6E}" presName="spaceRect" presStyleCnt="0"/>
      <dgm:spPr/>
    </dgm:pt>
    <dgm:pt modelId="{D2BB191E-6660-4839-BB87-6A9C2B0E28C7}" type="pres">
      <dgm:prSet presAssocID="{EE5533C1-1D10-4461-A289-F2CAF1E9DF6E}" presName="parTx" presStyleLbl="revTx" presStyleIdx="1" presStyleCnt="3">
        <dgm:presLayoutVars>
          <dgm:chMax val="0"/>
          <dgm:chPref val="0"/>
        </dgm:presLayoutVars>
      </dgm:prSet>
      <dgm:spPr/>
    </dgm:pt>
    <dgm:pt modelId="{99508457-DCC4-4636-AC92-9E2541836D55}" type="pres">
      <dgm:prSet presAssocID="{43536100-7BCA-4DB3-A5D0-BF9CBEFDBAF1}" presName="sibTrans" presStyleCnt="0"/>
      <dgm:spPr/>
    </dgm:pt>
    <dgm:pt modelId="{E55325FF-8D68-4543-935D-1D45059031E3}" type="pres">
      <dgm:prSet presAssocID="{C473E560-2F4E-4594-A8FD-65C12F0E5328}" presName="compNode" presStyleCnt="0"/>
      <dgm:spPr/>
    </dgm:pt>
    <dgm:pt modelId="{6CCAA378-B47A-4B49-A310-1F55CF63B470}" type="pres">
      <dgm:prSet presAssocID="{C473E560-2F4E-4594-A8FD-65C12F0E5328}" presName="bgRect" presStyleLbl="bgShp" presStyleIdx="2" presStyleCnt="3"/>
      <dgm:spPr/>
    </dgm:pt>
    <dgm:pt modelId="{F220CC37-06B7-4908-AD05-24F7146C26B6}" type="pres">
      <dgm:prSet presAssocID="{C473E560-2F4E-4594-A8FD-65C12F0E532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0991B2E6-3B72-459B-A115-CC04C1B8E7B8}" type="pres">
      <dgm:prSet presAssocID="{C473E560-2F4E-4594-A8FD-65C12F0E5328}" presName="spaceRect" presStyleCnt="0"/>
      <dgm:spPr/>
    </dgm:pt>
    <dgm:pt modelId="{42BA0B81-13C0-46BA-8260-F01AF088E91C}" type="pres">
      <dgm:prSet presAssocID="{C473E560-2F4E-4594-A8FD-65C12F0E5328}" presName="parTx" presStyleLbl="revTx" presStyleIdx="2" presStyleCnt="3">
        <dgm:presLayoutVars>
          <dgm:chMax val="0"/>
          <dgm:chPref val="0"/>
        </dgm:presLayoutVars>
      </dgm:prSet>
      <dgm:spPr/>
    </dgm:pt>
  </dgm:ptLst>
  <dgm:cxnLst>
    <dgm:cxn modelId="{73D29833-6618-4475-A9DF-D0C0C06238E9}" type="presOf" srcId="{C473E560-2F4E-4594-A8FD-65C12F0E5328}" destId="{42BA0B81-13C0-46BA-8260-F01AF088E91C}" srcOrd="0" destOrd="0" presId="urn:microsoft.com/office/officeart/2018/2/layout/IconVerticalSolidList"/>
    <dgm:cxn modelId="{BB3CCB5E-59B2-4E0F-8A2F-1F6AE886D485}" type="presOf" srcId="{688F73F6-A940-4D30-8A78-B56B7D915EE8}" destId="{3AF8732A-D0BB-4651-B993-7946E1EA7200}" srcOrd="0" destOrd="0" presId="urn:microsoft.com/office/officeart/2018/2/layout/IconVerticalSolidList"/>
    <dgm:cxn modelId="{870B8267-253D-4F29-9541-417128F8D52C}" type="presOf" srcId="{710FF995-2E0C-4B66-92A1-C3A6923F196E}" destId="{4AEB11C2-0203-4751-910C-338008A796B3}" srcOrd="0" destOrd="0" presId="urn:microsoft.com/office/officeart/2018/2/layout/IconVerticalSolidList"/>
    <dgm:cxn modelId="{C81D404A-80A6-4F89-8DC6-C9413F1F5BD1}" srcId="{688F73F6-A940-4D30-8A78-B56B7D915EE8}" destId="{EE5533C1-1D10-4461-A289-F2CAF1E9DF6E}" srcOrd="1" destOrd="0" parTransId="{6C9C802A-9276-496B-A133-905B54197882}" sibTransId="{43536100-7BCA-4DB3-A5D0-BF9CBEFDBAF1}"/>
    <dgm:cxn modelId="{99DE3E73-443E-4FB1-AE1B-7EB15E1C9F37}" srcId="{688F73F6-A940-4D30-8A78-B56B7D915EE8}" destId="{C473E560-2F4E-4594-A8FD-65C12F0E5328}" srcOrd="2" destOrd="0" parTransId="{1E22FC52-250D-404A-8389-096154F3FD8E}" sibTransId="{6FAA8F5B-03F8-4A64-B02C-64B3ABACF653}"/>
    <dgm:cxn modelId="{B0F06A80-F51D-410C-814A-0B2F39D5BBA2}" type="presOf" srcId="{EE5533C1-1D10-4461-A289-F2CAF1E9DF6E}" destId="{D2BB191E-6660-4839-BB87-6A9C2B0E28C7}" srcOrd="0" destOrd="0" presId="urn:microsoft.com/office/officeart/2018/2/layout/IconVerticalSolidList"/>
    <dgm:cxn modelId="{737BACA3-09B1-4278-BE6E-A53DFFDD2568}" srcId="{688F73F6-A940-4D30-8A78-B56B7D915EE8}" destId="{710FF995-2E0C-4B66-92A1-C3A6923F196E}" srcOrd="0" destOrd="0" parTransId="{B4F6A0F6-8FDE-4816-A953-1B50D0B7CAAD}" sibTransId="{BB543B23-6F13-4893-9724-B7DE526F5CFC}"/>
    <dgm:cxn modelId="{4F8B794E-8F3B-41D1-BA78-D6E9CC06552E}" type="presParOf" srcId="{3AF8732A-D0BB-4651-B993-7946E1EA7200}" destId="{A1CF066F-D72B-4B61-B0C1-ADC8C08A0E1A}" srcOrd="0" destOrd="0" presId="urn:microsoft.com/office/officeart/2018/2/layout/IconVerticalSolidList"/>
    <dgm:cxn modelId="{3FBE2645-8779-4CCA-B787-4A277215512A}" type="presParOf" srcId="{A1CF066F-D72B-4B61-B0C1-ADC8C08A0E1A}" destId="{BB23C4D5-5B2C-448C-9F2E-932E8F662C50}" srcOrd="0" destOrd="0" presId="urn:microsoft.com/office/officeart/2018/2/layout/IconVerticalSolidList"/>
    <dgm:cxn modelId="{BFD0F8FF-703F-4495-B1F7-8DD7893797E4}" type="presParOf" srcId="{A1CF066F-D72B-4B61-B0C1-ADC8C08A0E1A}" destId="{AD858FB8-4371-458A-9F65-293D8A58789F}" srcOrd="1" destOrd="0" presId="urn:microsoft.com/office/officeart/2018/2/layout/IconVerticalSolidList"/>
    <dgm:cxn modelId="{761B7B08-2022-4687-8F15-E3E319CC428E}" type="presParOf" srcId="{A1CF066F-D72B-4B61-B0C1-ADC8C08A0E1A}" destId="{CEC622A6-FADC-4043-B057-668E3133A73C}" srcOrd="2" destOrd="0" presId="urn:microsoft.com/office/officeart/2018/2/layout/IconVerticalSolidList"/>
    <dgm:cxn modelId="{B336462E-88EF-4362-8CC1-E00EDC3EA1B7}" type="presParOf" srcId="{A1CF066F-D72B-4B61-B0C1-ADC8C08A0E1A}" destId="{4AEB11C2-0203-4751-910C-338008A796B3}" srcOrd="3" destOrd="0" presId="urn:microsoft.com/office/officeart/2018/2/layout/IconVerticalSolidList"/>
    <dgm:cxn modelId="{7FD56904-3303-40F4-BB18-3CEF86C8FDA9}" type="presParOf" srcId="{3AF8732A-D0BB-4651-B993-7946E1EA7200}" destId="{7A5705F7-CE18-467C-90A9-CE10B817BD53}" srcOrd="1" destOrd="0" presId="urn:microsoft.com/office/officeart/2018/2/layout/IconVerticalSolidList"/>
    <dgm:cxn modelId="{3A03D335-54ED-42C6-ACA1-6CED33E6C296}" type="presParOf" srcId="{3AF8732A-D0BB-4651-B993-7946E1EA7200}" destId="{AD08D6D5-A5F1-402B-A771-9157A51B39AE}" srcOrd="2" destOrd="0" presId="urn:microsoft.com/office/officeart/2018/2/layout/IconVerticalSolidList"/>
    <dgm:cxn modelId="{5DF2C62F-8992-4C35-B854-4E78622B389E}" type="presParOf" srcId="{AD08D6D5-A5F1-402B-A771-9157A51B39AE}" destId="{AAC771F7-7C80-4B4A-A9F0-785F0E41AFAD}" srcOrd="0" destOrd="0" presId="urn:microsoft.com/office/officeart/2018/2/layout/IconVerticalSolidList"/>
    <dgm:cxn modelId="{7FBC275F-4A5B-427A-933A-0D294FD63D60}" type="presParOf" srcId="{AD08D6D5-A5F1-402B-A771-9157A51B39AE}" destId="{915F4F45-04F0-4EB0-87C4-ABF807558752}" srcOrd="1" destOrd="0" presId="urn:microsoft.com/office/officeart/2018/2/layout/IconVerticalSolidList"/>
    <dgm:cxn modelId="{734749E7-99F2-48A4-8823-6A919D0B81B8}" type="presParOf" srcId="{AD08D6D5-A5F1-402B-A771-9157A51B39AE}" destId="{0B6DE8C8-4572-44C9-8BEC-68DB4299B2A6}" srcOrd="2" destOrd="0" presId="urn:microsoft.com/office/officeart/2018/2/layout/IconVerticalSolidList"/>
    <dgm:cxn modelId="{9A45D6D8-0A20-4645-B6A1-DE66B20CCF3A}" type="presParOf" srcId="{AD08D6D5-A5F1-402B-A771-9157A51B39AE}" destId="{D2BB191E-6660-4839-BB87-6A9C2B0E28C7}" srcOrd="3" destOrd="0" presId="urn:microsoft.com/office/officeart/2018/2/layout/IconVerticalSolidList"/>
    <dgm:cxn modelId="{A5F5B41C-E599-44B8-BB9A-C0B6618F7309}" type="presParOf" srcId="{3AF8732A-D0BB-4651-B993-7946E1EA7200}" destId="{99508457-DCC4-4636-AC92-9E2541836D55}" srcOrd="3" destOrd="0" presId="urn:microsoft.com/office/officeart/2018/2/layout/IconVerticalSolidList"/>
    <dgm:cxn modelId="{B99CC618-C859-43B4-B8EC-90D60C66E240}" type="presParOf" srcId="{3AF8732A-D0BB-4651-B993-7946E1EA7200}" destId="{E55325FF-8D68-4543-935D-1D45059031E3}" srcOrd="4" destOrd="0" presId="urn:microsoft.com/office/officeart/2018/2/layout/IconVerticalSolidList"/>
    <dgm:cxn modelId="{9177C8DF-345E-4EC8-AE11-FB53F479DCBC}" type="presParOf" srcId="{E55325FF-8D68-4543-935D-1D45059031E3}" destId="{6CCAA378-B47A-4B49-A310-1F55CF63B470}" srcOrd="0" destOrd="0" presId="urn:microsoft.com/office/officeart/2018/2/layout/IconVerticalSolidList"/>
    <dgm:cxn modelId="{8B505F1B-EFA9-4B7B-851D-1B22ED0B95C6}" type="presParOf" srcId="{E55325FF-8D68-4543-935D-1D45059031E3}" destId="{F220CC37-06B7-4908-AD05-24F7146C26B6}" srcOrd="1" destOrd="0" presId="urn:microsoft.com/office/officeart/2018/2/layout/IconVerticalSolidList"/>
    <dgm:cxn modelId="{3B096861-C2BB-49F0-906C-8993595D55F3}" type="presParOf" srcId="{E55325FF-8D68-4543-935D-1D45059031E3}" destId="{0991B2E6-3B72-459B-A115-CC04C1B8E7B8}" srcOrd="2" destOrd="0" presId="urn:microsoft.com/office/officeart/2018/2/layout/IconVerticalSolidList"/>
    <dgm:cxn modelId="{FD07AF13-7694-47E6-B1F2-16D8C7E79F7F}" type="presParOf" srcId="{E55325FF-8D68-4543-935D-1D45059031E3}" destId="{42BA0B81-13C0-46BA-8260-F01AF088E91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FC1078-D045-4437-AA7D-C10BC80804EA}"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6007F63-1534-46DA-A79A-08094039DB1E}">
      <dgm:prSet/>
      <dgm:spPr/>
      <dgm:t>
        <a:bodyPr/>
        <a:lstStyle/>
        <a:p>
          <a:r>
            <a:rPr lang="en-US" baseline="0" dirty="0"/>
            <a:t>1.  Will the majority sentiments about digital and robot pet companions be positive, like joy &amp; love, or will be negative, like anger &amp; fear?</a:t>
          </a:r>
          <a:endParaRPr lang="en-US" dirty="0"/>
        </a:p>
      </dgm:t>
    </dgm:pt>
    <dgm:pt modelId="{88B83133-8948-40EF-8CB1-83E1126A0475}" type="parTrans" cxnId="{772BA6E1-8C0F-48BF-8677-9FE82D9FC53E}">
      <dgm:prSet/>
      <dgm:spPr/>
      <dgm:t>
        <a:bodyPr/>
        <a:lstStyle/>
        <a:p>
          <a:endParaRPr lang="en-US"/>
        </a:p>
      </dgm:t>
    </dgm:pt>
    <dgm:pt modelId="{16E78B00-1D6F-4485-A59F-BBC5CB83E219}" type="sibTrans" cxnId="{772BA6E1-8C0F-48BF-8677-9FE82D9FC53E}">
      <dgm:prSet/>
      <dgm:spPr/>
      <dgm:t>
        <a:bodyPr/>
        <a:lstStyle/>
        <a:p>
          <a:endParaRPr lang="en-US"/>
        </a:p>
      </dgm:t>
    </dgm:pt>
    <dgm:pt modelId="{39661BCA-A62E-4629-9B5A-1B1AD5047592}">
      <dgm:prSet/>
      <dgm:spPr/>
      <dgm:t>
        <a:bodyPr/>
        <a:lstStyle/>
        <a:p>
          <a:r>
            <a:rPr lang="en-US" baseline="0" dirty="0"/>
            <a:t>2. Does location/ region influence people's sentiments towards digital and robot pet companions? </a:t>
          </a:r>
          <a:endParaRPr lang="en-US" dirty="0"/>
        </a:p>
      </dgm:t>
    </dgm:pt>
    <dgm:pt modelId="{5E4FD9E4-3F3E-45FD-941D-7B1EE991F424}" type="parTrans" cxnId="{A6FB5A9E-C435-44BC-815F-769C6D78C610}">
      <dgm:prSet/>
      <dgm:spPr/>
      <dgm:t>
        <a:bodyPr/>
        <a:lstStyle/>
        <a:p>
          <a:endParaRPr lang="en-US"/>
        </a:p>
      </dgm:t>
    </dgm:pt>
    <dgm:pt modelId="{239A6402-F34C-40AE-B7F5-F66BD6B8260C}" type="sibTrans" cxnId="{A6FB5A9E-C435-44BC-815F-769C6D78C610}">
      <dgm:prSet/>
      <dgm:spPr/>
      <dgm:t>
        <a:bodyPr/>
        <a:lstStyle/>
        <a:p>
          <a:endParaRPr lang="en-US"/>
        </a:p>
      </dgm:t>
    </dgm:pt>
    <dgm:pt modelId="{7FE3A831-E9EF-45F7-BC05-D08E45DCC4F5}" type="pres">
      <dgm:prSet presAssocID="{16FC1078-D045-4437-AA7D-C10BC80804EA}" presName="root" presStyleCnt="0">
        <dgm:presLayoutVars>
          <dgm:dir/>
          <dgm:resizeHandles val="exact"/>
        </dgm:presLayoutVars>
      </dgm:prSet>
      <dgm:spPr/>
    </dgm:pt>
    <dgm:pt modelId="{F014483B-5154-4155-8F9A-05B5A1590020}" type="pres">
      <dgm:prSet presAssocID="{76007F63-1534-46DA-A79A-08094039DB1E}" presName="compNode" presStyleCnt="0"/>
      <dgm:spPr/>
    </dgm:pt>
    <dgm:pt modelId="{8195F842-84F5-41D1-871D-6BC7DFE4CF01}" type="pres">
      <dgm:prSet presAssocID="{76007F63-1534-46DA-A79A-08094039DB1E}" presName="bgRect" presStyleLbl="bgShp" presStyleIdx="0" presStyleCnt="2"/>
      <dgm:spPr/>
    </dgm:pt>
    <dgm:pt modelId="{06AD59EC-8868-4F3E-92D8-710EB47A2D63}" type="pres">
      <dgm:prSet presAssocID="{76007F63-1534-46DA-A79A-08094039DB1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CF07E77A-8610-4A89-86CD-2F145BE3A7E4}" type="pres">
      <dgm:prSet presAssocID="{76007F63-1534-46DA-A79A-08094039DB1E}" presName="spaceRect" presStyleCnt="0"/>
      <dgm:spPr/>
    </dgm:pt>
    <dgm:pt modelId="{CE8AA17F-2D21-4325-81C9-E9D10F31D3C5}" type="pres">
      <dgm:prSet presAssocID="{76007F63-1534-46DA-A79A-08094039DB1E}" presName="parTx" presStyleLbl="revTx" presStyleIdx="0" presStyleCnt="2">
        <dgm:presLayoutVars>
          <dgm:chMax val="0"/>
          <dgm:chPref val="0"/>
        </dgm:presLayoutVars>
      </dgm:prSet>
      <dgm:spPr/>
    </dgm:pt>
    <dgm:pt modelId="{E8F5D310-F911-4D55-8D48-AF55EB2D787F}" type="pres">
      <dgm:prSet presAssocID="{16E78B00-1D6F-4485-A59F-BBC5CB83E219}" presName="sibTrans" presStyleCnt="0"/>
      <dgm:spPr/>
    </dgm:pt>
    <dgm:pt modelId="{926CA79B-A69A-41E4-ACB4-E0C889202CDC}" type="pres">
      <dgm:prSet presAssocID="{39661BCA-A62E-4629-9B5A-1B1AD5047592}" presName="compNode" presStyleCnt="0"/>
      <dgm:spPr/>
    </dgm:pt>
    <dgm:pt modelId="{391E5C4B-A254-44C4-BC98-D2C70548A6D7}" type="pres">
      <dgm:prSet presAssocID="{39661BCA-A62E-4629-9B5A-1B1AD5047592}" presName="bgRect" presStyleLbl="bgShp" presStyleIdx="1" presStyleCnt="2"/>
      <dgm:spPr/>
    </dgm:pt>
    <dgm:pt modelId="{CC47587B-7246-43D3-808A-22D99B0148CD}" type="pres">
      <dgm:prSet presAssocID="{39661BCA-A62E-4629-9B5A-1B1AD504759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t"/>
        </a:ext>
      </dgm:extLst>
    </dgm:pt>
    <dgm:pt modelId="{DA7F15F1-77C5-48B6-ADA2-69D688543E4C}" type="pres">
      <dgm:prSet presAssocID="{39661BCA-A62E-4629-9B5A-1B1AD5047592}" presName="spaceRect" presStyleCnt="0"/>
      <dgm:spPr/>
    </dgm:pt>
    <dgm:pt modelId="{42390E3F-D8D6-4266-A872-EB7430C9BACB}" type="pres">
      <dgm:prSet presAssocID="{39661BCA-A62E-4629-9B5A-1B1AD5047592}" presName="parTx" presStyleLbl="revTx" presStyleIdx="1" presStyleCnt="2">
        <dgm:presLayoutVars>
          <dgm:chMax val="0"/>
          <dgm:chPref val="0"/>
        </dgm:presLayoutVars>
      </dgm:prSet>
      <dgm:spPr/>
    </dgm:pt>
  </dgm:ptLst>
  <dgm:cxnLst>
    <dgm:cxn modelId="{1A1EDB72-07CA-4562-A230-969F85C1362E}" type="presOf" srcId="{39661BCA-A62E-4629-9B5A-1B1AD5047592}" destId="{42390E3F-D8D6-4266-A872-EB7430C9BACB}" srcOrd="0" destOrd="0" presId="urn:microsoft.com/office/officeart/2018/2/layout/IconVerticalSolidList"/>
    <dgm:cxn modelId="{6093C68F-F95C-4981-98E5-10DF77284DB8}" type="presOf" srcId="{16FC1078-D045-4437-AA7D-C10BC80804EA}" destId="{7FE3A831-E9EF-45F7-BC05-D08E45DCC4F5}" srcOrd="0" destOrd="0" presId="urn:microsoft.com/office/officeart/2018/2/layout/IconVerticalSolidList"/>
    <dgm:cxn modelId="{A6FB5A9E-C435-44BC-815F-769C6D78C610}" srcId="{16FC1078-D045-4437-AA7D-C10BC80804EA}" destId="{39661BCA-A62E-4629-9B5A-1B1AD5047592}" srcOrd="1" destOrd="0" parTransId="{5E4FD9E4-3F3E-45FD-941D-7B1EE991F424}" sibTransId="{239A6402-F34C-40AE-B7F5-F66BD6B8260C}"/>
    <dgm:cxn modelId="{32B794D4-BA07-4FAF-9E9A-7AB75C8750A9}" type="presOf" srcId="{76007F63-1534-46DA-A79A-08094039DB1E}" destId="{CE8AA17F-2D21-4325-81C9-E9D10F31D3C5}" srcOrd="0" destOrd="0" presId="urn:microsoft.com/office/officeart/2018/2/layout/IconVerticalSolidList"/>
    <dgm:cxn modelId="{772BA6E1-8C0F-48BF-8677-9FE82D9FC53E}" srcId="{16FC1078-D045-4437-AA7D-C10BC80804EA}" destId="{76007F63-1534-46DA-A79A-08094039DB1E}" srcOrd="0" destOrd="0" parTransId="{88B83133-8948-40EF-8CB1-83E1126A0475}" sibTransId="{16E78B00-1D6F-4485-A59F-BBC5CB83E219}"/>
    <dgm:cxn modelId="{90C7A3F6-AF83-4960-9965-822734F57885}" type="presParOf" srcId="{7FE3A831-E9EF-45F7-BC05-D08E45DCC4F5}" destId="{F014483B-5154-4155-8F9A-05B5A1590020}" srcOrd="0" destOrd="0" presId="urn:microsoft.com/office/officeart/2018/2/layout/IconVerticalSolidList"/>
    <dgm:cxn modelId="{C8242558-C2B4-45ED-84B2-5EDA8BFC1CC6}" type="presParOf" srcId="{F014483B-5154-4155-8F9A-05B5A1590020}" destId="{8195F842-84F5-41D1-871D-6BC7DFE4CF01}" srcOrd="0" destOrd="0" presId="urn:microsoft.com/office/officeart/2018/2/layout/IconVerticalSolidList"/>
    <dgm:cxn modelId="{1EC09E93-EE19-40FA-BDBA-6B786D4D8384}" type="presParOf" srcId="{F014483B-5154-4155-8F9A-05B5A1590020}" destId="{06AD59EC-8868-4F3E-92D8-710EB47A2D63}" srcOrd="1" destOrd="0" presId="urn:microsoft.com/office/officeart/2018/2/layout/IconVerticalSolidList"/>
    <dgm:cxn modelId="{8B5EF7B4-7DCA-4CB0-A262-B5EBDB6FBC26}" type="presParOf" srcId="{F014483B-5154-4155-8F9A-05B5A1590020}" destId="{CF07E77A-8610-4A89-86CD-2F145BE3A7E4}" srcOrd="2" destOrd="0" presId="urn:microsoft.com/office/officeart/2018/2/layout/IconVerticalSolidList"/>
    <dgm:cxn modelId="{29D3B5CF-D0AF-46F1-A11D-C4EC014FCF72}" type="presParOf" srcId="{F014483B-5154-4155-8F9A-05B5A1590020}" destId="{CE8AA17F-2D21-4325-81C9-E9D10F31D3C5}" srcOrd="3" destOrd="0" presId="urn:microsoft.com/office/officeart/2018/2/layout/IconVerticalSolidList"/>
    <dgm:cxn modelId="{1E822F4C-DDDA-415D-AE5F-E368259E5AA2}" type="presParOf" srcId="{7FE3A831-E9EF-45F7-BC05-D08E45DCC4F5}" destId="{E8F5D310-F911-4D55-8D48-AF55EB2D787F}" srcOrd="1" destOrd="0" presId="urn:microsoft.com/office/officeart/2018/2/layout/IconVerticalSolidList"/>
    <dgm:cxn modelId="{4ADA64B7-1A9E-4C0F-8B44-4C85B1774CA0}" type="presParOf" srcId="{7FE3A831-E9EF-45F7-BC05-D08E45DCC4F5}" destId="{926CA79B-A69A-41E4-ACB4-E0C889202CDC}" srcOrd="2" destOrd="0" presId="urn:microsoft.com/office/officeart/2018/2/layout/IconVerticalSolidList"/>
    <dgm:cxn modelId="{2625FD7C-27AD-4F93-A66A-F5D18069AB56}" type="presParOf" srcId="{926CA79B-A69A-41E4-ACB4-E0C889202CDC}" destId="{391E5C4B-A254-44C4-BC98-D2C70548A6D7}" srcOrd="0" destOrd="0" presId="urn:microsoft.com/office/officeart/2018/2/layout/IconVerticalSolidList"/>
    <dgm:cxn modelId="{B3F40882-F487-4202-87E1-7515A79F7E6F}" type="presParOf" srcId="{926CA79B-A69A-41E4-ACB4-E0C889202CDC}" destId="{CC47587B-7246-43D3-808A-22D99B0148CD}" srcOrd="1" destOrd="0" presId="urn:microsoft.com/office/officeart/2018/2/layout/IconVerticalSolidList"/>
    <dgm:cxn modelId="{5D2826A3-D54D-460D-9DD7-AF152F21E838}" type="presParOf" srcId="{926CA79B-A69A-41E4-ACB4-E0C889202CDC}" destId="{DA7F15F1-77C5-48B6-ADA2-69D688543E4C}" srcOrd="2" destOrd="0" presId="urn:microsoft.com/office/officeart/2018/2/layout/IconVerticalSolidList"/>
    <dgm:cxn modelId="{AFC6E064-7901-4D90-956A-2EF231AAE1A8}" type="presParOf" srcId="{926CA79B-A69A-41E4-ACB4-E0C889202CDC}" destId="{42390E3F-D8D6-4266-A872-EB7430C9BAC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92DAA7-91A0-4241-A472-43CC07A47BAB}" type="doc">
      <dgm:prSet loTypeId="urn:microsoft.com/office/officeart/2005/8/layout/hierarchy1" loCatId="hierarchy" qsTypeId="urn:microsoft.com/office/officeart/2005/8/quickstyle/simple4" qsCatId="simple" csTypeId="urn:microsoft.com/office/officeart/2005/8/colors/accent3_2" csCatId="accent3" phldr="1"/>
      <dgm:spPr/>
      <dgm:t>
        <a:bodyPr/>
        <a:lstStyle/>
        <a:p>
          <a:endParaRPr lang="en-US"/>
        </a:p>
      </dgm:t>
    </dgm:pt>
    <dgm:pt modelId="{9ECBF3D3-D88E-4A85-9C93-957848E13A83}">
      <dgm:prSet/>
      <dgm:spPr/>
      <dgm:t>
        <a:bodyPr/>
        <a:lstStyle/>
        <a:p>
          <a:r>
            <a:rPr lang="en-US" baseline="0" dirty="0"/>
            <a:t>The previous study's goal was to discover the topics and emotions that users experienced when communicating with </a:t>
          </a:r>
          <a:r>
            <a:rPr lang="en-US" baseline="0" dirty="0" err="1"/>
            <a:t>Replika</a:t>
          </a:r>
          <a:r>
            <a:rPr lang="en-US" baseline="0" dirty="0"/>
            <a:t> AI, a digital companion, based on 119,831 reviews of </a:t>
          </a:r>
          <a:r>
            <a:rPr lang="en-US" baseline="0" dirty="0" err="1"/>
            <a:t>Replika</a:t>
          </a:r>
          <a:r>
            <a:rPr lang="en-US" baseline="0" dirty="0"/>
            <a:t> AI collected by previous researchers from the Google Play Store and then subjected to sentiment analysis and topic modeling.</a:t>
          </a:r>
          <a:endParaRPr lang="en-US" dirty="0"/>
        </a:p>
      </dgm:t>
    </dgm:pt>
    <dgm:pt modelId="{3A96AE2F-C444-4638-8F2B-C9E3A1C19029}" type="parTrans" cxnId="{D57CF936-9EEB-4F1D-A5E8-BD7E05B5A0E6}">
      <dgm:prSet/>
      <dgm:spPr/>
      <dgm:t>
        <a:bodyPr/>
        <a:lstStyle/>
        <a:p>
          <a:endParaRPr lang="en-US"/>
        </a:p>
      </dgm:t>
    </dgm:pt>
    <dgm:pt modelId="{FC33FFD8-9FC7-44A3-9593-A1A119CC89A1}" type="sibTrans" cxnId="{D57CF936-9EEB-4F1D-A5E8-BD7E05B5A0E6}">
      <dgm:prSet/>
      <dgm:spPr/>
      <dgm:t>
        <a:bodyPr/>
        <a:lstStyle/>
        <a:p>
          <a:endParaRPr lang="en-US"/>
        </a:p>
      </dgm:t>
    </dgm:pt>
    <dgm:pt modelId="{F086BDEC-963A-494C-BD73-82B4877E187D}">
      <dgm:prSet/>
      <dgm:spPr/>
      <dgm:t>
        <a:bodyPr/>
        <a:lstStyle/>
        <a:p>
          <a:r>
            <a:rPr lang="en-US" baseline="0" dirty="0"/>
            <a:t>The results of the sentiment analysis show that most users really like the </a:t>
          </a:r>
          <a:r>
            <a:rPr lang="en-US" baseline="0" dirty="0" err="1"/>
            <a:t>Replika</a:t>
          </a:r>
          <a:r>
            <a:rPr lang="en-US" baseline="0" dirty="0"/>
            <a:t> application, and most users feel joy, happiness, and a sense of well-being.</a:t>
          </a:r>
          <a:endParaRPr lang="en-US" dirty="0"/>
        </a:p>
      </dgm:t>
    </dgm:pt>
    <dgm:pt modelId="{E5CC9D79-7967-4EC6-B0A3-3EF927F27A7B}" type="parTrans" cxnId="{BA51C219-2F25-41FE-AE1E-D13AAA138CC3}">
      <dgm:prSet/>
      <dgm:spPr/>
      <dgm:t>
        <a:bodyPr/>
        <a:lstStyle/>
        <a:p>
          <a:endParaRPr lang="en-US"/>
        </a:p>
      </dgm:t>
    </dgm:pt>
    <dgm:pt modelId="{0346631F-698A-4CC6-A16D-A4F3EC75AA92}" type="sibTrans" cxnId="{BA51C219-2F25-41FE-AE1E-D13AAA138CC3}">
      <dgm:prSet/>
      <dgm:spPr/>
      <dgm:t>
        <a:bodyPr/>
        <a:lstStyle/>
        <a:p>
          <a:endParaRPr lang="en-US"/>
        </a:p>
      </dgm:t>
    </dgm:pt>
    <dgm:pt modelId="{9BB1501D-16BB-4BA7-9A04-FBE903771098}" type="pres">
      <dgm:prSet presAssocID="{AC92DAA7-91A0-4241-A472-43CC07A47BAB}" presName="hierChild1" presStyleCnt="0">
        <dgm:presLayoutVars>
          <dgm:chPref val="1"/>
          <dgm:dir/>
          <dgm:animOne val="branch"/>
          <dgm:animLvl val="lvl"/>
          <dgm:resizeHandles/>
        </dgm:presLayoutVars>
      </dgm:prSet>
      <dgm:spPr/>
    </dgm:pt>
    <dgm:pt modelId="{EDAF80F5-1ADB-4BCC-A758-B42E44ECBB6A}" type="pres">
      <dgm:prSet presAssocID="{9ECBF3D3-D88E-4A85-9C93-957848E13A83}" presName="hierRoot1" presStyleCnt="0"/>
      <dgm:spPr/>
    </dgm:pt>
    <dgm:pt modelId="{2B863B02-507B-4AF1-9FCA-EF7C34378978}" type="pres">
      <dgm:prSet presAssocID="{9ECBF3D3-D88E-4A85-9C93-957848E13A83}" presName="composite" presStyleCnt="0"/>
      <dgm:spPr/>
    </dgm:pt>
    <dgm:pt modelId="{B1E4FC21-1886-4F22-BCE4-D18BE431CDF8}" type="pres">
      <dgm:prSet presAssocID="{9ECBF3D3-D88E-4A85-9C93-957848E13A83}" presName="background" presStyleLbl="node0" presStyleIdx="0" presStyleCnt="2"/>
      <dgm:spPr/>
    </dgm:pt>
    <dgm:pt modelId="{1EF2ADD4-C0FA-42D4-9777-C7E408B332E9}" type="pres">
      <dgm:prSet presAssocID="{9ECBF3D3-D88E-4A85-9C93-957848E13A83}" presName="text" presStyleLbl="fgAcc0" presStyleIdx="0" presStyleCnt="2">
        <dgm:presLayoutVars>
          <dgm:chPref val="3"/>
        </dgm:presLayoutVars>
      </dgm:prSet>
      <dgm:spPr/>
    </dgm:pt>
    <dgm:pt modelId="{11D789D6-26AF-4377-962D-B69457C98C25}" type="pres">
      <dgm:prSet presAssocID="{9ECBF3D3-D88E-4A85-9C93-957848E13A83}" presName="hierChild2" presStyleCnt="0"/>
      <dgm:spPr/>
    </dgm:pt>
    <dgm:pt modelId="{F2883082-734E-403F-BE22-C9B8DED6781C}" type="pres">
      <dgm:prSet presAssocID="{F086BDEC-963A-494C-BD73-82B4877E187D}" presName="hierRoot1" presStyleCnt="0"/>
      <dgm:spPr/>
    </dgm:pt>
    <dgm:pt modelId="{D892B0E9-F99D-4AC4-9A94-C00C48CF3E78}" type="pres">
      <dgm:prSet presAssocID="{F086BDEC-963A-494C-BD73-82B4877E187D}" presName="composite" presStyleCnt="0"/>
      <dgm:spPr/>
    </dgm:pt>
    <dgm:pt modelId="{96186F7B-3508-4402-B3FB-D4D422EAC662}" type="pres">
      <dgm:prSet presAssocID="{F086BDEC-963A-494C-BD73-82B4877E187D}" presName="background" presStyleLbl="node0" presStyleIdx="1" presStyleCnt="2"/>
      <dgm:spPr/>
    </dgm:pt>
    <dgm:pt modelId="{473581E1-1DCA-48C5-B75A-E1B3F26A213B}" type="pres">
      <dgm:prSet presAssocID="{F086BDEC-963A-494C-BD73-82B4877E187D}" presName="text" presStyleLbl="fgAcc0" presStyleIdx="1" presStyleCnt="2">
        <dgm:presLayoutVars>
          <dgm:chPref val="3"/>
        </dgm:presLayoutVars>
      </dgm:prSet>
      <dgm:spPr/>
    </dgm:pt>
    <dgm:pt modelId="{55C48919-3149-4F73-9D87-9D537CFFA646}" type="pres">
      <dgm:prSet presAssocID="{F086BDEC-963A-494C-BD73-82B4877E187D}" presName="hierChild2" presStyleCnt="0"/>
      <dgm:spPr/>
    </dgm:pt>
  </dgm:ptLst>
  <dgm:cxnLst>
    <dgm:cxn modelId="{BA51C219-2F25-41FE-AE1E-D13AAA138CC3}" srcId="{AC92DAA7-91A0-4241-A472-43CC07A47BAB}" destId="{F086BDEC-963A-494C-BD73-82B4877E187D}" srcOrd="1" destOrd="0" parTransId="{E5CC9D79-7967-4EC6-B0A3-3EF927F27A7B}" sibTransId="{0346631F-698A-4CC6-A16D-A4F3EC75AA92}"/>
    <dgm:cxn modelId="{39F6451D-6857-4A54-BABC-E69FB07F5AF1}" type="presOf" srcId="{9ECBF3D3-D88E-4A85-9C93-957848E13A83}" destId="{1EF2ADD4-C0FA-42D4-9777-C7E408B332E9}" srcOrd="0" destOrd="0" presId="urn:microsoft.com/office/officeart/2005/8/layout/hierarchy1"/>
    <dgm:cxn modelId="{D57CF936-9EEB-4F1D-A5E8-BD7E05B5A0E6}" srcId="{AC92DAA7-91A0-4241-A472-43CC07A47BAB}" destId="{9ECBF3D3-D88E-4A85-9C93-957848E13A83}" srcOrd="0" destOrd="0" parTransId="{3A96AE2F-C444-4638-8F2B-C9E3A1C19029}" sibTransId="{FC33FFD8-9FC7-44A3-9593-A1A119CC89A1}"/>
    <dgm:cxn modelId="{DE730A6B-E118-4FB1-A5A5-CF3A70DDBA67}" type="presOf" srcId="{F086BDEC-963A-494C-BD73-82B4877E187D}" destId="{473581E1-1DCA-48C5-B75A-E1B3F26A213B}" srcOrd="0" destOrd="0" presId="urn:microsoft.com/office/officeart/2005/8/layout/hierarchy1"/>
    <dgm:cxn modelId="{A760D7C4-BAF7-4C58-A355-0EC42CC58638}" type="presOf" srcId="{AC92DAA7-91A0-4241-A472-43CC07A47BAB}" destId="{9BB1501D-16BB-4BA7-9A04-FBE903771098}" srcOrd="0" destOrd="0" presId="urn:microsoft.com/office/officeart/2005/8/layout/hierarchy1"/>
    <dgm:cxn modelId="{A090E189-FB66-447A-8B56-2BDC892376B3}" type="presParOf" srcId="{9BB1501D-16BB-4BA7-9A04-FBE903771098}" destId="{EDAF80F5-1ADB-4BCC-A758-B42E44ECBB6A}" srcOrd="0" destOrd="0" presId="urn:microsoft.com/office/officeart/2005/8/layout/hierarchy1"/>
    <dgm:cxn modelId="{55FAC003-A8CD-454D-885B-0B74D08CBE6E}" type="presParOf" srcId="{EDAF80F5-1ADB-4BCC-A758-B42E44ECBB6A}" destId="{2B863B02-507B-4AF1-9FCA-EF7C34378978}" srcOrd="0" destOrd="0" presId="urn:microsoft.com/office/officeart/2005/8/layout/hierarchy1"/>
    <dgm:cxn modelId="{AD1CB9AD-FE74-420B-AD48-32432E7702C0}" type="presParOf" srcId="{2B863B02-507B-4AF1-9FCA-EF7C34378978}" destId="{B1E4FC21-1886-4F22-BCE4-D18BE431CDF8}" srcOrd="0" destOrd="0" presId="urn:microsoft.com/office/officeart/2005/8/layout/hierarchy1"/>
    <dgm:cxn modelId="{CF89E8E1-B74E-4AB0-8438-7FDD89334640}" type="presParOf" srcId="{2B863B02-507B-4AF1-9FCA-EF7C34378978}" destId="{1EF2ADD4-C0FA-42D4-9777-C7E408B332E9}" srcOrd="1" destOrd="0" presId="urn:microsoft.com/office/officeart/2005/8/layout/hierarchy1"/>
    <dgm:cxn modelId="{104A9521-3799-40B6-8FD3-4F8054929E08}" type="presParOf" srcId="{EDAF80F5-1ADB-4BCC-A758-B42E44ECBB6A}" destId="{11D789D6-26AF-4377-962D-B69457C98C25}" srcOrd="1" destOrd="0" presId="urn:microsoft.com/office/officeart/2005/8/layout/hierarchy1"/>
    <dgm:cxn modelId="{E9067E5A-E7B0-4E11-85D2-73D84E0F00C3}" type="presParOf" srcId="{9BB1501D-16BB-4BA7-9A04-FBE903771098}" destId="{F2883082-734E-403F-BE22-C9B8DED6781C}" srcOrd="1" destOrd="0" presId="urn:microsoft.com/office/officeart/2005/8/layout/hierarchy1"/>
    <dgm:cxn modelId="{5EBEF0ED-A434-485D-9C9D-422EC6E640AD}" type="presParOf" srcId="{F2883082-734E-403F-BE22-C9B8DED6781C}" destId="{D892B0E9-F99D-4AC4-9A94-C00C48CF3E78}" srcOrd="0" destOrd="0" presId="urn:microsoft.com/office/officeart/2005/8/layout/hierarchy1"/>
    <dgm:cxn modelId="{F1E07B77-DD25-4718-A290-1C3B2C6097BB}" type="presParOf" srcId="{D892B0E9-F99D-4AC4-9A94-C00C48CF3E78}" destId="{96186F7B-3508-4402-B3FB-D4D422EAC662}" srcOrd="0" destOrd="0" presId="urn:microsoft.com/office/officeart/2005/8/layout/hierarchy1"/>
    <dgm:cxn modelId="{93E27A28-1E8F-4515-86F4-882BDE60B08F}" type="presParOf" srcId="{D892B0E9-F99D-4AC4-9A94-C00C48CF3E78}" destId="{473581E1-1DCA-48C5-B75A-E1B3F26A213B}" srcOrd="1" destOrd="0" presId="urn:microsoft.com/office/officeart/2005/8/layout/hierarchy1"/>
    <dgm:cxn modelId="{6B389C0A-E2E7-4388-AA37-444ED49735C5}" type="presParOf" srcId="{F2883082-734E-403F-BE22-C9B8DED6781C}" destId="{55C48919-3149-4F73-9D87-9D537CFFA64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FC1078-D045-4437-AA7D-C10BC80804EA}"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6007F63-1534-46DA-A79A-08094039DB1E}">
      <dgm:prSet/>
      <dgm:spPr/>
      <dgm:t>
        <a:bodyPr/>
        <a:lstStyle/>
        <a:p>
          <a:r>
            <a:rPr lang="en-US" baseline="0" dirty="0"/>
            <a:t>1.  Will the majority sentiments about digital and robot pet companions be positive, like joy &amp; love, or will be negative, like anger &amp; fear?</a:t>
          </a:r>
        </a:p>
        <a:p>
          <a:r>
            <a:rPr lang="en-US" baseline="0" dirty="0">
              <a:solidFill>
                <a:srgbClr val="00B050"/>
              </a:solidFill>
            </a:rPr>
            <a:t>YES</a:t>
          </a:r>
          <a:endParaRPr lang="en-US" dirty="0">
            <a:solidFill>
              <a:srgbClr val="00B050"/>
            </a:solidFill>
          </a:endParaRPr>
        </a:p>
      </dgm:t>
    </dgm:pt>
    <dgm:pt modelId="{88B83133-8948-40EF-8CB1-83E1126A0475}" type="parTrans" cxnId="{772BA6E1-8C0F-48BF-8677-9FE82D9FC53E}">
      <dgm:prSet/>
      <dgm:spPr/>
      <dgm:t>
        <a:bodyPr/>
        <a:lstStyle/>
        <a:p>
          <a:endParaRPr lang="en-US"/>
        </a:p>
      </dgm:t>
    </dgm:pt>
    <dgm:pt modelId="{16E78B00-1D6F-4485-A59F-BBC5CB83E219}" type="sibTrans" cxnId="{772BA6E1-8C0F-48BF-8677-9FE82D9FC53E}">
      <dgm:prSet/>
      <dgm:spPr/>
      <dgm:t>
        <a:bodyPr/>
        <a:lstStyle/>
        <a:p>
          <a:endParaRPr lang="en-US"/>
        </a:p>
      </dgm:t>
    </dgm:pt>
    <dgm:pt modelId="{39661BCA-A62E-4629-9B5A-1B1AD5047592}">
      <dgm:prSet/>
      <dgm:spPr/>
      <dgm:t>
        <a:bodyPr/>
        <a:lstStyle/>
        <a:p>
          <a:r>
            <a:rPr lang="en-US" baseline="0" dirty="0"/>
            <a:t>2. Does location/ region influence people's sentiments towards digital and robot pet companions?</a:t>
          </a:r>
          <a:br>
            <a:rPr lang="en-US" baseline="0" dirty="0"/>
          </a:br>
          <a:r>
            <a:rPr lang="en-US" baseline="0" dirty="0">
              <a:solidFill>
                <a:srgbClr val="C00000"/>
              </a:solidFill>
            </a:rPr>
            <a:t>NO </a:t>
          </a:r>
          <a:endParaRPr lang="en-US" dirty="0">
            <a:solidFill>
              <a:srgbClr val="C00000"/>
            </a:solidFill>
          </a:endParaRPr>
        </a:p>
      </dgm:t>
    </dgm:pt>
    <dgm:pt modelId="{5E4FD9E4-3F3E-45FD-941D-7B1EE991F424}" type="parTrans" cxnId="{A6FB5A9E-C435-44BC-815F-769C6D78C610}">
      <dgm:prSet/>
      <dgm:spPr/>
      <dgm:t>
        <a:bodyPr/>
        <a:lstStyle/>
        <a:p>
          <a:endParaRPr lang="en-US"/>
        </a:p>
      </dgm:t>
    </dgm:pt>
    <dgm:pt modelId="{239A6402-F34C-40AE-B7F5-F66BD6B8260C}" type="sibTrans" cxnId="{A6FB5A9E-C435-44BC-815F-769C6D78C610}">
      <dgm:prSet/>
      <dgm:spPr/>
      <dgm:t>
        <a:bodyPr/>
        <a:lstStyle/>
        <a:p>
          <a:endParaRPr lang="en-US"/>
        </a:p>
      </dgm:t>
    </dgm:pt>
    <dgm:pt modelId="{7FE3A831-E9EF-45F7-BC05-D08E45DCC4F5}" type="pres">
      <dgm:prSet presAssocID="{16FC1078-D045-4437-AA7D-C10BC80804EA}" presName="root" presStyleCnt="0">
        <dgm:presLayoutVars>
          <dgm:dir/>
          <dgm:resizeHandles val="exact"/>
        </dgm:presLayoutVars>
      </dgm:prSet>
      <dgm:spPr/>
    </dgm:pt>
    <dgm:pt modelId="{F014483B-5154-4155-8F9A-05B5A1590020}" type="pres">
      <dgm:prSet presAssocID="{76007F63-1534-46DA-A79A-08094039DB1E}" presName="compNode" presStyleCnt="0"/>
      <dgm:spPr/>
    </dgm:pt>
    <dgm:pt modelId="{8195F842-84F5-41D1-871D-6BC7DFE4CF01}" type="pres">
      <dgm:prSet presAssocID="{76007F63-1534-46DA-A79A-08094039DB1E}" presName="bgRect" presStyleLbl="bgShp" presStyleIdx="0" presStyleCnt="2"/>
      <dgm:spPr/>
    </dgm:pt>
    <dgm:pt modelId="{06AD59EC-8868-4F3E-92D8-710EB47A2D63}" type="pres">
      <dgm:prSet presAssocID="{76007F63-1534-46DA-A79A-08094039DB1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CF07E77A-8610-4A89-86CD-2F145BE3A7E4}" type="pres">
      <dgm:prSet presAssocID="{76007F63-1534-46DA-A79A-08094039DB1E}" presName="spaceRect" presStyleCnt="0"/>
      <dgm:spPr/>
    </dgm:pt>
    <dgm:pt modelId="{CE8AA17F-2D21-4325-81C9-E9D10F31D3C5}" type="pres">
      <dgm:prSet presAssocID="{76007F63-1534-46DA-A79A-08094039DB1E}" presName="parTx" presStyleLbl="revTx" presStyleIdx="0" presStyleCnt="2">
        <dgm:presLayoutVars>
          <dgm:chMax val="0"/>
          <dgm:chPref val="0"/>
        </dgm:presLayoutVars>
      </dgm:prSet>
      <dgm:spPr/>
    </dgm:pt>
    <dgm:pt modelId="{E8F5D310-F911-4D55-8D48-AF55EB2D787F}" type="pres">
      <dgm:prSet presAssocID="{16E78B00-1D6F-4485-A59F-BBC5CB83E219}" presName="sibTrans" presStyleCnt="0"/>
      <dgm:spPr/>
    </dgm:pt>
    <dgm:pt modelId="{926CA79B-A69A-41E4-ACB4-E0C889202CDC}" type="pres">
      <dgm:prSet presAssocID="{39661BCA-A62E-4629-9B5A-1B1AD5047592}" presName="compNode" presStyleCnt="0"/>
      <dgm:spPr/>
    </dgm:pt>
    <dgm:pt modelId="{391E5C4B-A254-44C4-BC98-D2C70548A6D7}" type="pres">
      <dgm:prSet presAssocID="{39661BCA-A62E-4629-9B5A-1B1AD5047592}" presName="bgRect" presStyleLbl="bgShp" presStyleIdx="1" presStyleCnt="2"/>
      <dgm:spPr/>
    </dgm:pt>
    <dgm:pt modelId="{CC47587B-7246-43D3-808A-22D99B0148CD}" type="pres">
      <dgm:prSet presAssocID="{39661BCA-A62E-4629-9B5A-1B1AD504759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t"/>
        </a:ext>
      </dgm:extLst>
    </dgm:pt>
    <dgm:pt modelId="{DA7F15F1-77C5-48B6-ADA2-69D688543E4C}" type="pres">
      <dgm:prSet presAssocID="{39661BCA-A62E-4629-9B5A-1B1AD5047592}" presName="spaceRect" presStyleCnt="0"/>
      <dgm:spPr/>
    </dgm:pt>
    <dgm:pt modelId="{42390E3F-D8D6-4266-A872-EB7430C9BACB}" type="pres">
      <dgm:prSet presAssocID="{39661BCA-A62E-4629-9B5A-1B1AD5047592}" presName="parTx" presStyleLbl="revTx" presStyleIdx="1" presStyleCnt="2">
        <dgm:presLayoutVars>
          <dgm:chMax val="0"/>
          <dgm:chPref val="0"/>
        </dgm:presLayoutVars>
      </dgm:prSet>
      <dgm:spPr/>
    </dgm:pt>
  </dgm:ptLst>
  <dgm:cxnLst>
    <dgm:cxn modelId="{1A1EDB72-07CA-4562-A230-969F85C1362E}" type="presOf" srcId="{39661BCA-A62E-4629-9B5A-1B1AD5047592}" destId="{42390E3F-D8D6-4266-A872-EB7430C9BACB}" srcOrd="0" destOrd="0" presId="urn:microsoft.com/office/officeart/2018/2/layout/IconVerticalSolidList"/>
    <dgm:cxn modelId="{6093C68F-F95C-4981-98E5-10DF77284DB8}" type="presOf" srcId="{16FC1078-D045-4437-AA7D-C10BC80804EA}" destId="{7FE3A831-E9EF-45F7-BC05-D08E45DCC4F5}" srcOrd="0" destOrd="0" presId="urn:microsoft.com/office/officeart/2018/2/layout/IconVerticalSolidList"/>
    <dgm:cxn modelId="{A6FB5A9E-C435-44BC-815F-769C6D78C610}" srcId="{16FC1078-D045-4437-AA7D-C10BC80804EA}" destId="{39661BCA-A62E-4629-9B5A-1B1AD5047592}" srcOrd="1" destOrd="0" parTransId="{5E4FD9E4-3F3E-45FD-941D-7B1EE991F424}" sibTransId="{239A6402-F34C-40AE-B7F5-F66BD6B8260C}"/>
    <dgm:cxn modelId="{32B794D4-BA07-4FAF-9E9A-7AB75C8750A9}" type="presOf" srcId="{76007F63-1534-46DA-A79A-08094039DB1E}" destId="{CE8AA17F-2D21-4325-81C9-E9D10F31D3C5}" srcOrd="0" destOrd="0" presId="urn:microsoft.com/office/officeart/2018/2/layout/IconVerticalSolidList"/>
    <dgm:cxn modelId="{772BA6E1-8C0F-48BF-8677-9FE82D9FC53E}" srcId="{16FC1078-D045-4437-AA7D-C10BC80804EA}" destId="{76007F63-1534-46DA-A79A-08094039DB1E}" srcOrd="0" destOrd="0" parTransId="{88B83133-8948-40EF-8CB1-83E1126A0475}" sibTransId="{16E78B00-1D6F-4485-A59F-BBC5CB83E219}"/>
    <dgm:cxn modelId="{90C7A3F6-AF83-4960-9965-822734F57885}" type="presParOf" srcId="{7FE3A831-E9EF-45F7-BC05-D08E45DCC4F5}" destId="{F014483B-5154-4155-8F9A-05B5A1590020}" srcOrd="0" destOrd="0" presId="urn:microsoft.com/office/officeart/2018/2/layout/IconVerticalSolidList"/>
    <dgm:cxn modelId="{C8242558-C2B4-45ED-84B2-5EDA8BFC1CC6}" type="presParOf" srcId="{F014483B-5154-4155-8F9A-05B5A1590020}" destId="{8195F842-84F5-41D1-871D-6BC7DFE4CF01}" srcOrd="0" destOrd="0" presId="urn:microsoft.com/office/officeart/2018/2/layout/IconVerticalSolidList"/>
    <dgm:cxn modelId="{1EC09E93-EE19-40FA-BDBA-6B786D4D8384}" type="presParOf" srcId="{F014483B-5154-4155-8F9A-05B5A1590020}" destId="{06AD59EC-8868-4F3E-92D8-710EB47A2D63}" srcOrd="1" destOrd="0" presId="urn:microsoft.com/office/officeart/2018/2/layout/IconVerticalSolidList"/>
    <dgm:cxn modelId="{8B5EF7B4-7DCA-4CB0-A262-B5EBDB6FBC26}" type="presParOf" srcId="{F014483B-5154-4155-8F9A-05B5A1590020}" destId="{CF07E77A-8610-4A89-86CD-2F145BE3A7E4}" srcOrd="2" destOrd="0" presId="urn:microsoft.com/office/officeart/2018/2/layout/IconVerticalSolidList"/>
    <dgm:cxn modelId="{29D3B5CF-D0AF-46F1-A11D-C4EC014FCF72}" type="presParOf" srcId="{F014483B-5154-4155-8F9A-05B5A1590020}" destId="{CE8AA17F-2D21-4325-81C9-E9D10F31D3C5}" srcOrd="3" destOrd="0" presId="urn:microsoft.com/office/officeart/2018/2/layout/IconVerticalSolidList"/>
    <dgm:cxn modelId="{1E822F4C-DDDA-415D-AE5F-E368259E5AA2}" type="presParOf" srcId="{7FE3A831-E9EF-45F7-BC05-D08E45DCC4F5}" destId="{E8F5D310-F911-4D55-8D48-AF55EB2D787F}" srcOrd="1" destOrd="0" presId="urn:microsoft.com/office/officeart/2018/2/layout/IconVerticalSolidList"/>
    <dgm:cxn modelId="{4ADA64B7-1A9E-4C0F-8B44-4C85B1774CA0}" type="presParOf" srcId="{7FE3A831-E9EF-45F7-BC05-D08E45DCC4F5}" destId="{926CA79B-A69A-41E4-ACB4-E0C889202CDC}" srcOrd="2" destOrd="0" presId="urn:microsoft.com/office/officeart/2018/2/layout/IconVerticalSolidList"/>
    <dgm:cxn modelId="{2625FD7C-27AD-4F93-A66A-F5D18069AB56}" type="presParOf" srcId="{926CA79B-A69A-41E4-ACB4-E0C889202CDC}" destId="{391E5C4B-A254-44C4-BC98-D2C70548A6D7}" srcOrd="0" destOrd="0" presId="urn:microsoft.com/office/officeart/2018/2/layout/IconVerticalSolidList"/>
    <dgm:cxn modelId="{B3F40882-F487-4202-87E1-7515A79F7E6F}" type="presParOf" srcId="{926CA79B-A69A-41E4-ACB4-E0C889202CDC}" destId="{CC47587B-7246-43D3-808A-22D99B0148CD}" srcOrd="1" destOrd="0" presId="urn:microsoft.com/office/officeart/2018/2/layout/IconVerticalSolidList"/>
    <dgm:cxn modelId="{5D2826A3-D54D-460D-9DD7-AF152F21E838}" type="presParOf" srcId="{926CA79B-A69A-41E4-ACB4-E0C889202CDC}" destId="{DA7F15F1-77C5-48B6-ADA2-69D688543E4C}" srcOrd="2" destOrd="0" presId="urn:microsoft.com/office/officeart/2018/2/layout/IconVerticalSolidList"/>
    <dgm:cxn modelId="{AFC6E064-7901-4D90-956A-2EF231AAE1A8}" type="presParOf" srcId="{926CA79B-A69A-41E4-ACB4-E0C889202CDC}" destId="{42390E3F-D8D6-4266-A872-EB7430C9BAC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23C4D5-5B2C-448C-9F2E-932E8F662C50}">
      <dsp:nvSpPr>
        <dsp:cNvPr id="0" name=""/>
        <dsp:cNvSpPr/>
      </dsp:nvSpPr>
      <dsp:spPr>
        <a:xfrm>
          <a:off x="0" y="597"/>
          <a:ext cx="11278032" cy="139847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858FB8-4371-458A-9F65-293D8A58789F}">
      <dsp:nvSpPr>
        <dsp:cNvPr id="0" name=""/>
        <dsp:cNvSpPr/>
      </dsp:nvSpPr>
      <dsp:spPr>
        <a:xfrm>
          <a:off x="423038" y="315254"/>
          <a:ext cx="769160" cy="7691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EB11C2-0203-4751-910C-338008A796B3}">
      <dsp:nvSpPr>
        <dsp:cNvPr id="0" name=""/>
        <dsp:cNvSpPr/>
      </dsp:nvSpPr>
      <dsp:spPr>
        <a:xfrm>
          <a:off x="1615236" y="597"/>
          <a:ext cx="9662795" cy="1398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005" tIns="148005" rIns="148005" bIns="148005" numCol="1" spcCol="1270" anchor="ctr" anchorCtr="0">
          <a:noAutofit/>
        </a:bodyPr>
        <a:lstStyle/>
        <a:p>
          <a:pPr marL="0" lvl="0" indent="0" algn="l" defTabSz="711200">
            <a:lnSpc>
              <a:spcPct val="90000"/>
            </a:lnSpc>
            <a:spcBef>
              <a:spcPct val="0"/>
            </a:spcBef>
            <a:spcAft>
              <a:spcPct val="35000"/>
            </a:spcAft>
            <a:buNone/>
          </a:pPr>
          <a:r>
            <a:rPr lang="en-US" sz="1600" kern="1200"/>
            <a:t>This study is to find out whether geographic locations have an impact on emotion towards robotic and digital pet companions, using machine learning models and hypothesis testing. This investigation will show and assess different machine learning models for sentiment analysis on labeled datasets and pick the model with the best performance. </a:t>
          </a:r>
        </a:p>
      </dsp:txBody>
      <dsp:txXfrm>
        <a:off x="1615236" y="597"/>
        <a:ext cx="9662795" cy="1398472"/>
      </dsp:txXfrm>
    </dsp:sp>
    <dsp:sp modelId="{AAC771F7-7C80-4B4A-A9F0-785F0E41AFAD}">
      <dsp:nvSpPr>
        <dsp:cNvPr id="0" name=""/>
        <dsp:cNvSpPr/>
      </dsp:nvSpPr>
      <dsp:spPr>
        <a:xfrm>
          <a:off x="0" y="1748688"/>
          <a:ext cx="11278032" cy="139847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5F4F45-04F0-4EB0-87C4-ABF807558752}">
      <dsp:nvSpPr>
        <dsp:cNvPr id="0" name=""/>
        <dsp:cNvSpPr/>
      </dsp:nvSpPr>
      <dsp:spPr>
        <a:xfrm>
          <a:off x="423038" y="2063344"/>
          <a:ext cx="769160" cy="7691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BB191E-6660-4839-BB87-6A9C2B0E28C7}">
      <dsp:nvSpPr>
        <dsp:cNvPr id="0" name=""/>
        <dsp:cNvSpPr/>
      </dsp:nvSpPr>
      <dsp:spPr>
        <a:xfrm>
          <a:off x="1615236" y="1748688"/>
          <a:ext cx="9662795" cy="1398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005" tIns="148005" rIns="148005" bIns="148005" numCol="1" spcCol="1270" anchor="ctr" anchorCtr="0">
          <a:noAutofit/>
        </a:bodyPr>
        <a:lstStyle/>
        <a:p>
          <a:pPr marL="0" lvl="0" indent="0" algn="l" defTabSz="711200">
            <a:lnSpc>
              <a:spcPct val="90000"/>
            </a:lnSpc>
            <a:spcBef>
              <a:spcPct val="0"/>
            </a:spcBef>
            <a:spcAft>
              <a:spcPct val="35000"/>
            </a:spcAft>
            <a:buNone/>
          </a:pPr>
          <a:r>
            <a:rPr lang="en-US" sz="1600" kern="1200" dirty="0"/>
            <a:t>This exploration will collect unlabeled data about digital robot companions from various regions, pre-process the information, and apply a chosen machine learning model to figure out sentiments in the unlabeled dataset. </a:t>
          </a:r>
        </a:p>
      </dsp:txBody>
      <dsp:txXfrm>
        <a:off x="1615236" y="1748688"/>
        <a:ext cx="9662795" cy="1398472"/>
      </dsp:txXfrm>
    </dsp:sp>
    <dsp:sp modelId="{6CCAA378-B47A-4B49-A310-1F55CF63B470}">
      <dsp:nvSpPr>
        <dsp:cNvPr id="0" name=""/>
        <dsp:cNvSpPr/>
      </dsp:nvSpPr>
      <dsp:spPr>
        <a:xfrm>
          <a:off x="0" y="3496779"/>
          <a:ext cx="11278032" cy="139847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20CC37-06B7-4908-AD05-24F7146C26B6}">
      <dsp:nvSpPr>
        <dsp:cNvPr id="0" name=""/>
        <dsp:cNvSpPr/>
      </dsp:nvSpPr>
      <dsp:spPr>
        <a:xfrm>
          <a:off x="423038" y="3811435"/>
          <a:ext cx="769160" cy="7691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BA0B81-13C0-46BA-8260-F01AF088E91C}">
      <dsp:nvSpPr>
        <dsp:cNvPr id="0" name=""/>
        <dsp:cNvSpPr/>
      </dsp:nvSpPr>
      <dsp:spPr>
        <a:xfrm>
          <a:off x="1615236" y="3496779"/>
          <a:ext cx="9662795" cy="1398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005" tIns="148005" rIns="148005" bIns="148005" numCol="1" spcCol="1270" anchor="ctr" anchorCtr="0">
          <a:noAutofit/>
        </a:bodyPr>
        <a:lstStyle/>
        <a:p>
          <a:pPr marL="0" lvl="0" indent="0" algn="l" defTabSz="711200">
            <a:lnSpc>
              <a:spcPct val="90000"/>
            </a:lnSpc>
            <a:spcBef>
              <a:spcPct val="0"/>
            </a:spcBef>
            <a:spcAft>
              <a:spcPct val="35000"/>
            </a:spcAft>
            <a:buNone/>
          </a:pPr>
          <a:r>
            <a:rPr lang="en-US" sz="1600" kern="1200"/>
            <a:t>Then use chi-square to evaluate the connection between area and sentiment towards robot companions and find out whether there is a critical distinction in the sentiment between various locations. There will be discussion about the result, limitations, and its suggestions for understanding human-machine relationships in various zones. The investigation will give potential results for future research.</a:t>
          </a:r>
        </a:p>
      </dsp:txBody>
      <dsp:txXfrm>
        <a:off x="1615236" y="3496779"/>
        <a:ext cx="9662795" cy="13984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95F842-84F5-41D1-871D-6BC7DFE4CF01}">
      <dsp:nvSpPr>
        <dsp:cNvPr id="0" name=""/>
        <dsp:cNvSpPr/>
      </dsp:nvSpPr>
      <dsp:spPr>
        <a:xfrm>
          <a:off x="0" y="513941"/>
          <a:ext cx="11280385" cy="94881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AD59EC-8868-4F3E-92D8-710EB47A2D63}">
      <dsp:nvSpPr>
        <dsp:cNvPr id="0" name=""/>
        <dsp:cNvSpPr/>
      </dsp:nvSpPr>
      <dsp:spPr>
        <a:xfrm>
          <a:off x="287016" y="727425"/>
          <a:ext cx="521848" cy="5218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8AA17F-2D21-4325-81C9-E9D10F31D3C5}">
      <dsp:nvSpPr>
        <dsp:cNvPr id="0" name=""/>
        <dsp:cNvSpPr/>
      </dsp:nvSpPr>
      <dsp:spPr>
        <a:xfrm>
          <a:off x="1095881" y="513941"/>
          <a:ext cx="10184503" cy="948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416" tIns="100416" rIns="100416" bIns="100416" numCol="1" spcCol="1270" anchor="ctr" anchorCtr="0">
          <a:noAutofit/>
        </a:bodyPr>
        <a:lstStyle/>
        <a:p>
          <a:pPr marL="0" lvl="0" indent="0" algn="l" defTabSz="1111250">
            <a:lnSpc>
              <a:spcPct val="90000"/>
            </a:lnSpc>
            <a:spcBef>
              <a:spcPct val="0"/>
            </a:spcBef>
            <a:spcAft>
              <a:spcPct val="35000"/>
            </a:spcAft>
            <a:buNone/>
          </a:pPr>
          <a:r>
            <a:rPr lang="en-US" sz="2500" kern="1200" baseline="0" dirty="0"/>
            <a:t>1.  Will the majority sentiments about digital and robot pet companions be positive, like joy &amp; love, or will be negative, like anger &amp; fear?</a:t>
          </a:r>
          <a:endParaRPr lang="en-US" sz="2500" kern="1200" dirty="0"/>
        </a:p>
      </dsp:txBody>
      <dsp:txXfrm>
        <a:off x="1095881" y="513941"/>
        <a:ext cx="10184503" cy="948815"/>
      </dsp:txXfrm>
    </dsp:sp>
    <dsp:sp modelId="{391E5C4B-A254-44C4-BC98-D2C70548A6D7}">
      <dsp:nvSpPr>
        <dsp:cNvPr id="0" name=""/>
        <dsp:cNvSpPr/>
      </dsp:nvSpPr>
      <dsp:spPr>
        <a:xfrm>
          <a:off x="0" y="1699960"/>
          <a:ext cx="11280385" cy="94881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47587B-7246-43D3-808A-22D99B0148CD}">
      <dsp:nvSpPr>
        <dsp:cNvPr id="0" name=""/>
        <dsp:cNvSpPr/>
      </dsp:nvSpPr>
      <dsp:spPr>
        <a:xfrm>
          <a:off x="287016" y="1913444"/>
          <a:ext cx="521848" cy="5218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390E3F-D8D6-4266-A872-EB7430C9BACB}">
      <dsp:nvSpPr>
        <dsp:cNvPr id="0" name=""/>
        <dsp:cNvSpPr/>
      </dsp:nvSpPr>
      <dsp:spPr>
        <a:xfrm>
          <a:off x="1095881" y="1699960"/>
          <a:ext cx="10184503" cy="948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416" tIns="100416" rIns="100416" bIns="100416" numCol="1" spcCol="1270" anchor="ctr" anchorCtr="0">
          <a:noAutofit/>
        </a:bodyPr>
        <a:lstStyle/>
        <a:p>
          <a:pPr marL="0" lvl="0" indent="0" algn="l" defTabSz="1111250">
            <a:lnSpc>
              <a:spcPct val="90000"/>
            </a:lnSpc>
            <a:spcBef>
              <a:spcPct val="0"/>
            </a:spcBef>
            <a:spcAft>
              <a:spcPct val="35000"/>
            </a:spcAft>
            <a:buNone/>
          </a:pPr>
          <a:r>
            <a:rPr lang="en-US" sz="2500" kern="1200" baseline="0" dirty="0"/>
            <a:t>2. Does location/ region influence people's sentiments towards digital and robot pet companions? </a:t>
          </a:r>
          <a:endParaRPr lang="en-US" sz="2500" kern="1200" dirty="0"/>
        </a:p>
      </dsp:txBody>
      <dsp:txXfrm>
        <a:off x="1095881" y="1699960"/>
        <a:ext cx="10184503" cy="9488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E4FC21-1886-4F22-BCE4-D18BE431CDF8}">
      <dsp:nvSpPr>
        <dsp:cNvPr id="0" name=""/>
        <dsp:cNvSpPr/>
      </dsp:nvSpPr>
      <dsp:spPr>
        <a:xfrm>
          <a:off x="1372" y="334337"/>
          <a:ext cx="4816722" cy="3058618"/>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1EF2ADD4-C0FA-42D4-9777-C7E408B332E9}">
      <dsp:nvSpPr>
        <dsp:cNvPr id="0" name=""/>
        <dsp:cNvSpPr/>
      </dsp:nvSpPr>
      <dsp:spPr>
        <a:xfrm>
          <a:off x="536563" y="842768"/>
          <a:ext cx="4816722" cy="3058618"/>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baseline="0" dirty="0"/>
            <a:t>The previous study's goal was to discover the topics and emotions that users experienced when communicating with </a:t>
          </a:r>
          <a:r>
            <a:rPr lang="en-US" sz="2100" kern="1200" baseline="0" dirty="0" err="1"/>
            <a:t>Replika</a:t>
          </a:r>
          <a:r>
            <a:rPr lang="en-US" sz="2100" kern="1200" baseline="0" dirty="0"/>
            <a:t> AI, a digital companion, based on 119,831 reviews of </a:t>
          </a:r>
          <a:r>
            <a:rPr lang="en-US" sz="2100" kern="1200" baseline="0" dirty="0" err="1"/>
            <a:t>Replika</a:t>
          </a:r>
          <a:r>
            <a:rPr lang="en-US" sz="2100" kern="1200" baseline="0" dirty="0"/>
            <a:t> AI collected by previous researchers from the Google Play Store and then subjected to sentiment analysis and topic modeling.</a:t>
          </a:r>
          <a:endParaRPr lang="en-US" sz="2100" kern="1200" dirty="0"/>
        </a:p>
      </dsp:txBody>
      <dsp:txXfrm>
        <a:off x="626147" y="932352"/>
        <a:ext cx="4637554" cy="2879450"/>
      </dsp:txXfrm>
    </dsp:sp>
    <dsp:sp modelId="{96186F7B-3508-4402-B3FB-D4D422EAC662}">
      <dsp:nvSpPr>
        <dsp:cNvPr id="0" name=""/>
        <dsp:cNvSpPr/>
      </dsp:nvSpPr>
      <dsp:spPr>
        <a:xfrm>
          <a:off x="5888477" y="334337"/>
          <a:ext cx="4816722" cy="3058618"/>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73581E1-1DCA-48C5-B75A-E1B3F26A213B}">
      <dsp:nvSpPr>
        <dsp:cNvPr id="0" name=""/>
        <dsp:cNvSpPr/>
      </dsp:nvSpPr>
      <dsp:spPr>
        <a:xfrm>
          <a:off x="6423669" y="842768"/>
          <a:ext cx="4816722" cy="3058618"/>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baseline="0" dirty="0"/>
            <a:t>The results of the sentiment analysis show that most users really like the </a:t>
          </a:r>
          <a:r>
            <a:rPr lang="en-US" sz="2100" kern="1200" baseline="0" dirty="0" err="1"/>
            <a:t>Replika</a:t>
          </a:r>
          <a:r>
            <a:rPr lang="en-US" sz="2100" kern="1200" baseline="0" dirty="0"/>
            <a:t> application, and most users feel joy, happiness, and a sense of well-being.</a:t>
          </a:r>
          <a:endParaRPr lang="en-US" sz="2100" kern="1200" dirty="0"/>
        </a:p>
      </dsp:txBody>
      <dsp:txXfrm>
        <a:off x="6513253" y="932352"/>
        <a:ext cx="4637554" cy="28794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95F842-84F5-41D1-871D-6BC7DFE4CF01}">
      <dsp:nvSpPr>
        <dsp:cNvPr id="0" name=""/>
        <dsp:cNvSpPr/>
      </dsp:nvSpPr>
      <dsp:spPr>
        <a:xfrm>
          <a:off x="0" y="640619"/>
          <a:ext cx="10638272" cy="11826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AD59EC-8868-4F3E-92D8-710EB47A2D63}">
      <dsp:nvSpPr>
        <dsp:cNvPr id="0" name=""/>
        <dsp:cNvSpPr/>
      </dsp:nvSpPr>
      <dsp:spPr>
        <a:xfrm>
          <a:off x="357761" y="906722"/>
          <a:ext cx="650475" cy="6504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8AA17F-2D21-4325-81C9-E9D10F31D3C5}">
      <dsp:nvSpPr>
        <dsp:cNvPr id="0" name=""/>
        <dsp:cNvSpPr/>
      </dsp:nvSpPr>
      <dsp:spPr>
        <a:xfrm>
          <a:off x="1365997" y="640619"/>
          <a:ext cx="9272274" cy="118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167" tIns="125167" rIns="125167" bIns="125167" numCol="1" spcCol="1270" anchor="ctr" anchorCtr="0">
          <a:noAutofit/>
        </a:bodyPr>
        <a:lstStyle/>
        <a:p>
          <a:pPr marL="0" lvl="0" indent="0" algn="l" defTabSz="844550">
            <a:lnSpc>
              <a:spcPct val="90000"/>
            </a:lnSpc>
            <a:spcBef>
              <a:spcPct val="0"/>
            </a:spcBef>
            <a:spcAft>
              <a:spcPct val="35000"/>
            </a:spcAft>
            <a:buNone/>
          </a:pPr>
          <a:r>
            <a:rPr lang="en-US" sz="1900" kern="1200" baseline="0" dirty="0"/>
            <a:t>1.  Will the majority sentiments about digital and robot pet companions be positive, like joy &amp; love, or will be negative, like anger &amp; fear?</a:t>
          </a:r>
        </a:p>
        <a:p>
          <a:pPr marL="0" lvl="0" indent="0" algn="l" defTabSz="844550">
            <a:lnSpc>
              <a:spcPct val="90000"/>
            </a:lnSpc>
            <a:spcBef>
              <a:spcPct val="0"/>
            </a:spcBef>
            <a:spcAft>
              <a:spcPct val="35000"/>
            </a:spcAft>
            <a:buNone/>
          </a:pPr>
          <a:r>
            <a:rPr lang="en-US" sz="1900" kern="1200" baseline="0" dirty="0">
              <a:solidFill>
                <a:srgbClr val="00B050"/>
              </a:solidFill>
            </a:rPr>
            <a:t>YES</a:t>
          </a:r>
          <a:endParaRPr lang="en-US" sz="1900" kern="1200" dirty="0">
            <a:solidFill>
              <a:srgbClr val="00B050"/>
            </a:solidFill>
          </a:endParaRPr>
        </a:p>
      </dsp:txBody>
      <dsp:txXfrm>
        <a:off x="1365997" y="640619"/>
        <a:ext cx="9272274" cy="1182681"/>
      </dsp:txXfrm>
    </dsp:sp>
    <dsp:sp modelId="{391E5C4B-A254-44C4-BC98-D2C70548A6D7}">
      <dsp:nvSpPr>
        <dsp:cNvPr id="0" name=""/>
        <dsp:cNvSpPr/>
      </dsp:nvSpPr>
      <dsp:spPr>
        <a:xfrm>
          <a:off x="0" y="2118971"/>
          <a:ext cx="10638272" cy="11826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47587B-7246-43D3-808A-22D99B0148CD}">
      <dsp:nvSpPr>
        <dsp:cNvPr id="0" name=""/>
        <dsp:cNvSpPr/>
      </dsp:nvSpPr>
      <dsp:spPr>
        <a:xfrm>
          <a:off x="357761" y="2385075"/>
          <a:ext cx="650475" cy="6504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390E3F-D8D6-4266-A872-EB7430C9BACB}">
      <dsp:nvSpPr>
        <dsp:cNvPr id="0" name=""/>
        <dsp:cNvSpPr/>
      </dsp:nvSpPr>
      <dsp:spPr>
        <a:xfrm>
          <a:off x="1365997" y="2118971"/>
          <a:ext cx="9272274" cy="118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167" tIns="125167" rIns="125167" bIns="125167" numCol="1" spcCol="1270" anchor="ctr" anchorCtr="0">
          <a:noAutofit/>
        </a:bodyPr>
        <a:lstStyle/>
        <a:p>
          <a:pPr marL="0" lvl="0" indent="0" algn="l" defTabSz="844550">
            <a:lnSpc>
              <a:spcPct val="90000"/>
            </a:lnSpc>
            <a:spcBef>
              <a:spcPct val="0"/>
            </a:spcBef>
            <a:spcAft>
              <a:spcPct val="35000"/>
            </a:spcAft>
            <a:buNone/>
          </a:pPr>
          <a:r>
            <a:rPr lang="en-US" sz="1900" kern="1200" baseline="0" dirty="0"/>
            <a:t>2. Does location/ region influence people's sentiments towards digital and robot pet companions?</a:t>
          </a:r>
          <a:br>
            <a:rPr lang="en-US" sz="1900" kern="1200" baseline="0" dirty="0"/>
          </a:br>
          <a:r>
            <a:rPr lang="en-US" sz="1900" kern="1200" baseline="0" dirty="0">
              <a:solidFill>
                <a:srgbClr val="C00000"/>
              </a:solidFill>
            </a:rPr>
            <a:t>NO </a:t>
          </a:r>
          <a:endParaRPr lang="en-US" sz="1900" kern="1200" dirty="0">
            <a:solidFill>
              <a:srgbClr val="C00000"/>
            </a:solidFill>
          </a:endParaRPr>
        </a:p>
      </dsp:txBody>
      <dsp:txXfrm>
        <a:off x="1365997" y="2118971"/>
        <a:ext cx="9272274" cy="118268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C8B6640-4434-C947-AC85-94372C485829}" type="datetimeFigureOut">
              <a:t>5/30/2023</a:t>
            </a:fld>
            <a:endParaRPr lang="de-DE"/>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8A006C-87F7-1046-9D4F-BD72A970F1A2}" type="slidenum">
              <a:t>‹#›</a:t>
            </a:fld>
            <a:endParaRPr lang="de-DE"/>
          </a:p>
        </p:txBody>
      </p:sp>
    </p:spTree>
    <p:extLst>
      <p:ext uri="{BB962C8B-B14F-4D97-AF65-F5344CB8AC3E}">
        <p14:creationId xmlns:p14="http://schemas.microsoft.com/office/powerpoint/2010/main" val="17045089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B7C82C-DD4D-490F-8868-2B1C3B47698B}" type="datetimeFigureOut">
              <a:rPr lang="en-GB" smtClean="0"/>
              <a:t>30/05/2023</a:t>
            </a:fld>
            <a:endParaRPr lang="en-GB"/>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A2CA58-6FD8-4ACA-9D1E-EE4A7346A6C8}" type="slidenum">
              <a:rPr lang="en-GB" smtClean="0"/>
              <a:t>‹#›</a:t>
            </a:fld>
            <a:endParaRPr lang="en-GB"/>
          </a:p>
        </p:txBody>
      </p:sp>
    </p:spTree>
    <p:extLst>
      <p:ext uri="{BB962C8B-B14F-4D97-AF65-F5344CB8AC3E}">
        <p14:creationId xmlns:p14="http://schemas.microsoft.com/office/powerpoint/2010/main" val="2176863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renner Marketing">
    <p:bg>
      <p:bgPr>
        <a:solidFill>
          <a:schemeClr val="tx1"/>
        </a:solidFill>
        <a:effectLst/>
      </p:bgPr>
    </p:bg>
    <p:spTree>
      <p:nvGrpSpPr>
        <p:cNvPr id="1" name=""/>
        <p:cNvGrpSpPr/>
        <p:nvPr/>
      </p:nvGrpSpPr>
      <p:grpSpPr>
        <a:xfrm>
          <a:off x="0" y="0"/>
          <a:ext cx="0" cy="0"/>
          <a:chOff x="0" y="0"/>
          <a:chExt cx="0" cy="0"/>
        </a:xfrm>
      </p:grpSpPr>
      <p:sp>
        <p:nvSpPr>
          <p:cNvPr id="11" name="Rechtwinkliges Dreieck 10">
            <a:extLst>
              <a:ext uri="{FF2B5EF4-FFF2-40B4-BE49-F238E27FC236}">
                <a16:creationId xmlns:a16="http://schemas.microsoft.com/office/drawing/2014/main" id="{1E03626C-221D-7141-8EED-B0B5630D09BE}"/>
              </a:ext>
            </a:extLst>
          </p:cNvPr>
          <p:cNvSpPr/>
          <p:nvPr userDrawn="1"/>
        </p:nvSpPr>
        <p:spPr>
          <a:xfrm rot="13500000">
            <a:off x="6779820" y="1272117"/>
            <a:ext cx="4341010" cy="43410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feld 4">
            <a:extLst>
              <a:ext uri="{FF2B5EF4-FFF2-40B4-BE49-F238E27FC236}">
                <a16:creationId xmlns:a16="http://schemas.microsoft.com/office/drawing/2014/main" id="{7B5BCFA3-DF92-7848-A083-4FA37211AD63}"/>
              </a:ext>
            </a:extLst>
          </p:cNvPr>
          <p:cNvSpPr txBox="1"/>
          <p:nvPr userDrawn="1"/>
        </p:nvSpPr>
        <p:spPr>
          <a:xfrm>
            <a:off x="227013" y="92075"/>
            <a:ext cx="8723312" cy="6670675"/>
          </a:xfrm>
          <a:prstGeom prst="rect">
            <a:avLst/>
          </a:prstGeom>
          <a:noFill/>
        </p:spPr>
        <p:txBody>
          <a:bodyPr wrap="square" lIns="36000" rtlCol="0" anchor="ctr" anchorCtr="0">
            <a:noAutofit/>
          </a:bodyPr>
          <a:lstStyle/>
          <a:p>
            <a:pPr>
              <a:lnSpc>
                <a:spcPct val="90000"/>
              </a:lnSpc>
            </a:pPr>
            <a:r>
              <a:rPr lang="de-DE" sz="16000" dirty="0">
                <a:solidFill>
                  <a:schemeClr val="accent1"/>
                </a:solidFill>
              </a:rPr>
              <a:t>Titel</a:t>
            </a:r>
            <a:br>
              <a:rPr lang="de-DE" sz="16000" dirty="0">
                <a:solidFill>
                  <a:schemeClr val="accent1"/>
                </a:solidFill>
              </a:rPr>
            </a:br>
            <a:r>
              <a:rPr lang="de-DE" sz="16000" dirty="0">
                <a:solidFill>
                  <a:schemeClr val="accent1"/>
                </a:solidFill>
              </a:rPr>
              <a:t>Folien</a:t>
            </a:r>
          </a:p>
        </p:txBody>
      </p:sp>
      <p:sp>
        <p:nvSpPr>
          <p:cNvPr id="4" name="Textfeld 3">
            <a:extLst>
              <a:ext uri="{FF2B5EF4-FFF2-40B4-BE49-F238E27FC236}">
                <a16:creationId xmlns:a16="http://schemas.microsoft.com/office/drawing/2014/main" id="{6C5C1B88-31E4-B749-B4CA-544CFAB8D43E}"/>
              </a:ext>
            </a:extLst>
          </p:cNvPr>
          <p:cNvSpPr txBox="1"/>
          <p:nvPr userDrawn="1"/>
        </p:nvSpPr>
        <p:spPr>
          <a:xfrm>
            <a:off x="9912350" y="565401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2391433214"/>
      </p:ext>
    </p:extLst>
  </p:cSld>
  <p:clrMapOvr>
    <a:masterClrMapping/>
  </p:clrMapOvr>
  <p:extLst>
    <p:ext uri="{DCECCB84-F9BA-43D5-87BE-67443E8EF086}">
      <p15:sldGuideLst xmlns:p15="http://schemas.microsoft.com/office/powerpoint/2012/main">
        <p15:guide id="1" orient="horz" pos="1502">
          <p15:clr>
            <a:srgbClr val="FBAE40"/>
          </p15:clr>
        </p15:guide>
        <p15:guide id="2" orient="horz" pos="259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asic Text | 1 Spalt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30.05.2023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7" name="Titel 1">
            <a:extLst>
              <a:ext uri="{FF2B5EF4-FFF2-40B4-BE49-F238E27FC236}">
                <a16:creationId xmlns:a16="http://schemas.microsoft.com/office/drawing/2014/main" id="{7C7B3EE2-ADD7-A048-B871-4153C8945CC8}"/>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1813368303"/>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asic Text | 2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3FCE1E22-3AFB-7041-A165-C9D71668285E}" type="datetime1">
              <a:rPr lang="de-DE" smtClean="0"/>
              <a:t>30.05.2023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7028"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Inhaltsplatzhalter 2">
            <a:extLst>
              <a:ext uri="{FF2B5EF4-FFF2-40B4-BE49-F238E27FC236}">
                <a16:creationId xmlns:a16="http://schemas.microsoft.com/office/drawing/2014/main" id="{48EFE377-CA57-264E-B8C5-C610B7FE33D1}"/>
              </a:ext>
            </a:extLst>
          </p:cNvPr>
          <p:cNvSpPr>
            <a:spLocks noGrp="1"/>
          </p:cNvSpPr>
          <p:nvPr>
            <p:ph idx="23" hasCustomPrompt="1"/>
          </p:nvPr>
        </p:nvSpPr>
        <p:spPr>
          <a:xfrm>
            <a:off x="6096000"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Titel 1">
            <a:extLst>
              <a:ext uri="{FF2B5EF4-FFF2-40B4-BE49-F238E27FC236}">
                <a16:creationId xmlns:a16="http://schemas.microsoft.com/office/drawing/2014/main" id="{8E8AA2D5-69A5-FC4A-9601-75A0270BA72A}"/>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228103247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sic Text | 3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C1F6E0D2-EE34-EA4B-A3FA-4E5E952E1C17}" type="datetime1">
              <a:rPr lang="de-DE" smtClean="0"/>
              <a:t>30.05.2023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9" name="Inhaltsplatzhalter 2">
            <a:extLst>
              <a:ext uri="{FF2B5EF4-FFF2-40B4-BE49-F238E27FC236}">
                <a16:creationId xmlns:a16="http://schemas.microsoft.com/office/drawing/2014/main" id="{4C89B294-29AA-1647-8B84-1558EF15B08F}"/>
              </a:ext>
            </a:extLst>
          </p:cNvPr>
          <p:cNvSpPr>
            <a:spLocks noGrp="1"/>
          </p:cNvSpPr>
          <p:nvPr>
            <p:ph idx="1" hasCustomPrompt="1"/>
          </p:nvPr>
        </p:nvSpPr>
        <p:spPr>
          <a:xfrm>
            <a:off x="447027" y="1520826"/>
            <a:ext cx="352682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Inhaltsplatzhalter 2">
            <a:extLst>
              <a:ext uri="{FF2B5EF4-FFF2-40B4-BE49-F238E27FC236}">
                <a16:creationId xmlns:a16="http://schemas.microsoft.com/office/drawing/2014/main" id="{60954412-A723-754A-9721-32DE7B08C8F6}"/>
              </a:ext>
            </a:extLst>
          </p:cNvPr>
          <p:cNvSpPr>
            <a:spLocks noGrp="1"/>
          </p:cNvSpPr>
          <p:nvPr>
            <p:ph idx="23" hasCustomPrompt="1"/>
          </p:nvPr>
        </p:nvSpPr>
        <p:spPr>
          <a:xfrm>
            <a:off x="4224337" y="1520826"/>
            <a:ext cx="3492839"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Inhaltsplatzhalter 2">
            <a:extLst>
              <a:ext uri="{FF2B5EF4-FFF2-40B4-BE49-F238E27FC236}">
                <a16:creationId xmlns:a16="http://schemas.microsoft.com/office/drawing/2014/main" id="{AFD4503B-D1A3-8249-BEB0-8F3F13FD5B91}"/>
              </a:ext>
            </a:extLst>
          </p:cNvPr>
          <p:cNvSpPr>
            <a:spLocks noGrp="1"/>
          </p:cNvSpPr>
          <p:nvPr>
            <p:ph idx="24" hasCustomPrompt="1"/>
          </p:nvPr>
        </p:nvSpPr>
        <p:spPr>
          <a:xfrm>
            <a:off x="7967663" y="1520826"/>
            <a:ext cx="3526825" cy="4895849"/>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8" name="Titel 1">
            <a:extLst>
              <a:ext uri="{FF2B5EF4-FFF2-40B4-BE49-F238E27FC236}">
                <a16:creationId xmlns:a16="http://schemas.microsoft.com/office/drawing/2014/main" id="{3EE8C08E-D435-8348-9302-041899BC9A6F}"/>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2479976365"/>
      </p:ext>
    </p:extLst>
  </p:cSld>
  <p:clrMapOvr>
    <a:masterClrMapping/>
  </p:clrMapOvr>
  <p:extLst>
    <p:ext uri="{DCECCB84-F9BA-43D5-87BE-67443E8EF086}">
      <p15:sldGuideLst xmlns:p15="http://schemas.microsoft.com/office/powerpoint/2012/main">
        <p15:guide id="1" pos="486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asic Text | 1 Bild">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FF6A85E6-9499-1E4B-B966-0FD1D06C7C36}"/>
              </a:ext>
            </a:extLst>
          </p:cNvPr>
          <p:cNvSpPr>
            <a:spLocks noGrp="1"/>
          </p:cNvSpPr>
          <p:nvPr>
            <p:ph type="pic" sz="quarter" idx="14"/>
          </p:nvPr>
        </p:nvSpPr>
        <p:spPr>
          <a:xfrm>
            <a:off x="5159374" y="1586207"/>
            <a:ext cx="7032625" cy="4830467"/>
          </a:xfrm>
          <a:custGeom>
            <a:avLst/>
            <a:gdLst>
              <a:gd name="connsiteX0" fmla="*/ 0 w 7032625"/>
              <a:gd name="connsiteY0" fmla="*/ 0 h 4824412"/>
              <a:gd name="connsiteX1" fmla="*/ 7032625 w 7032625"/>
              <a:gd name="connsiteY1" fmla="*/ 0 h 4824412"/>
              <a:gd name="connsiteX2" fmla="*/ 7032625 w 7032625"/>
              <a:gd name="connsiteY2" fmla="*/ 4824412 h 4824412"/>
              <a:gd name="connsiteX3" fmla="*/ 0 w 7032625"/>
              <a:gd name="connsiteY3" fmla="*/ 4824412 h 4824412"/>
              <a:gd name="connsiteX4" fmla="*/ 0 w 7032625"/>
              <a:gd name="connsiteY4" fmla="*/ 0 h 4824412"/>
              <a:gd name="connsiteX0" fmla="*/ 333060 w 7032625"/>
              <a:gd name="connsiteY0" fmla="*/ 0 h 4830467"/>
              <a:gd name="connsiteX1" fmla="*/ 7032625 w 7032625"/>
              <a:gd name="connsiteY1" fmla="*/ 6055 h 4830467"/>
              <a:gd name="connsiteX2" fmla="*/ 7032625 w 7032625"/>
              <a:gd name="connsiteY2" fmla="*/ 4830467 h 4830467"/>
              <a:gd name="connsiteX3" fmla="*/ 0 w 7032625"/>
              <a:gd name="connsiteY3" fmla="*/ 4830467 h 4830467"/>
              <a:gd name="connsiteX4" fmla="*/ 333060 w 7032625"/>
              <a:gd name="connsiteY4" fmla="*/ 0 h 483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2625" h="4830467">
                <a:moveTo>
                  <a:pt x="333060" y="0"/>
                </a:moveTo>
                <a:lnTo>
                  <a:pt x="7032625" y="6055"/>
                </a:lnTo>
                <a:lnTo>
                  <a:pt x="7032625" y="4830467"/>
                </a:lnTo>
                <a:lnTo>
                  <a:pt x="0" y="4830467"/>
                </a:lnTo>
                <a:lnTo>
                  <a:pt x="333060" y="0"/>
                </a:lnTo>
                <a:close/>
              </a:path>
            </a:pathLst>
          </a:custGeom>
          <a:pattFill prst="ltUpDiag">
            <a:fgClr>
              <a:schemeClr val="bg2"/>
            </a:fgClr>
            <a:bgClr>
              <a:schemeClr val="bg1"/>
            </a:bgClr>
          </a:pattFill>
        </p:spPr>
        <p:txBody>
          <a:bodyPr wrap="square" tIns="1800000">
            <a:noAutofit/>
          </a:bodyPr>
          <a:lstStyle>
            <a:lvl1pPr marL="0" indent="0" algn="ctr">
              <a:buNone/>
              <a:defRPr/>
            </a:lvl1pPr>
          </a:lstStyle>
          <a:p>
            <a:r>
              <a:rPr lang="de-DE"/>
              <a:t>Bild durch Klicken auf Symbol hinzufügen</a:t>
            </a:r>
            <a:endParaRPr lang="de-DE" dirty="0"/>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51A74134-60D5-7F4D-B1D8-DEC9F64753C6}" type="datetime1">
              <a:rPr lang="de-DE" smtClean="0"/>
              <a:t>30.05.2023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2913" y="1520825"/>
            <a:ext cx="3741738" cy="496411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Titel 1">
            <a:extLst>
              <a:ext uri="{FF2B5EF4-FFF2-40B4-BE49-F238E27FC236}">
                <a16:creationId xmlns:a16="http://schemas.microsoft.com/office/drawing/2014/main" id="{7C67EDD6-9114-6E41-98FC-E994DB2A5C60}"/>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401415834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sic Text | 2 Bilder">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04CAA61E-7AEC-D342-8104-4DFD59E7350E}" type="datetime1">
              <a:rPr lang="de-DE" smtClean="0"/>
              <a:t>30.05.2023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7028" y="1520825"/>
            <a:ext cx="8206774" cy="489585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Bildplatzhalter 14">
            <a:extLst>
              <a:ext uri="{FF2B5EF4-FFF2-40B4-BE49-F238E27FC236}">
                <a16:creationId xmlns:a16="http://schemas.microsoft.com/office/drawing/2014/main" id="{458B6AAC-E0F2-9444-B6EF-37BDDBF708E4}"/>
              </a:ext>
            </a:extLst>
          </p:cNvPr>
          <p:cNvSpPr>
            <a:spLocks noGrp="1"/>
          </p:cNvSpPr>
          <p:nvPr>
            <p:ph type="pic" sz="quarter" idx="22" hasCustomPrompt="1"/>
          </p:nvPr>
        </p:nvSpPr>
        <p:spPr>
          <a:xfrm>
            <a:off x="8904288" y="1592263"/>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6" name="Bildplatzhalter 14">
            <a:extLst>
              <a:ext uri="{FF2B5EF4-FFF2-40B4-BE49-F238E27FC236}">
                <a16:creationId xmlns:a16="http://schemas.microsoft.com/office/drawing/2014/main" id="{FC789AD0-D5A0-2F43-8A2B-8D5E9F65A1C9}"/>
              </a:ext>
            </a:extLst>
          </p:cNvPr>
          <p:cNvSpPr>
            <a:spLocks noGrp="1"/>
          </p:cNvSpPr>
          <p:nvPr>
            <p:ph type="pic" sz="quarter" idx="23" hasCustomPrompt="1"/>
          </p:nvPr>
        </p:nvSpPr>
        <p:spPr>
          <a:xfrm>
            <a:off x="8904288" y="3848624"/>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9" name="Titel 1">
            <a:extLst>
              <a:ext uri="{FF2B5EF4-FFF2-40B4-BE49-F238E27FC236}">
                <a16:creationId xmlns:a16="http://schemas.microsoft.com/office/drawing/2014/main" id="{FF4F8E0B-0E1B-9A42-8413-470B8F8BDD85}"/>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4109242195"/>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sic Text | Marginalspalte schmal">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30.05.2023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7" name="Titel 1">
            <a:extLst>
              <a:ext uri="{FF2B5EF4-FFF2-40B4-BE49-F238E27FC236}">
                <a16:creationId xmlns:a16="http://schemas.microsoft.com/office/drawing/2014/main" id="{7C7B3EE2-ADD7-A048-B871-4153C8945CC8}"/>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9840912" y="1520825"/>
            <a:ext cx="1908175"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896849838"/>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sic Text | Marginalspalte brei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30.05.2023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4" y="1520825"/>
            <a:ext cx="752475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7" name="Titel 1">
            <a:extLst>
              <a:ext uri="{FF2B5EF4-FFF2-40B4-BE49-F238E27FC236}">
                <a16:creationId xmlns:a16="http://schemas.microsoft.com/office/drawing/2014/main" id="{7C7B3EE2-ADD7-A048-B871-4153C8945CC8}"/>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8904288" y="1520825"/>
            <a:ext cx="2844799"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355211680"/>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renner Extra 2z">
    <p:bg>
      <p:bgPr>
        <a:solidFill>
          <a:schemeClr val="tx1"/>
        </a:solidFill>
        <a:effectLst/>
      </p:bgPr>
    </p:bg>
    <p:spTree>
      <p:nvGrpSpPr>
        <p:cNvPr id="1" name=""/>
        <p:cNvGrpSpPr/>
        <p:nvPr/>
      </p:nvGrpSpPr>
      <p:grpSpPr>
        <a:xfrm>
          <a:off x="0" y="0"/>
          <a:ext cx="0" cy="0"/>
          <a:chOff x="0" y="0"/>
          <a:chExt cx="0" cy="0"/>
        </a:xfrm>
      </p:grpSpPr>
      <p:sp>
        <p:nvSpPr>
          <p:cNvPr id="11" name="Rechtwinkliges Dreieck 10">
            <a:extLst>
              <a:ext uri="{FF2B5EF4-FFF2-40B4-BE49-F238E27FC236}">
                <a16:creationId xmlns:a16="http://schemas.microsoft.com/office/drawing/2014/main" id="{1E03626C-221D-7141-8EED-B0B5630D09BE}"/>
              </a:ext>
            </a:extLst>
          </p:cNvPr>
          <p:cNvSpPr/>
          <p:nvPr userDrawn="1"/>
        </p:nvSpPr>
        <p:spPr>
          <a:xfrm rot="13500000">
            <a:off x="6779820" y="1272117"/>
            <a:ext cx="4341010" cy="43410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feld 4">
            <a:extLst>
              <a:ext uri="{FF2B5EF4-FFF2-40B4-BE49-F238E27FC236}">
                <a16:creationId xmlns:a16="http://schemas.microsoft.com/office/drawing/2014/main" id="{7B5BCFA3-DF92-7848-A083-4FA37211AD63}"/>
              </a:ext>
            </a:extLst>
          </p:cNvPr>
          <p:cNvSpPr txBox="1"/>
          <p:nvPr userDrawn="1"/>
        </p:nvSpPr>
        <p:spPr>
          <a:xfrm>
            <a:off x="227013" y="92075"/>
            <a:ext cx="8720560" cy="6670675"/>
          </a:xfrm>
          <a:prstGeom prst="rect">
            <a:avLst/>
          </a:prstGeom>
          <a:noFill/>
        </p:spPr>
        <p:txBody>
          <a:bodyPr wrap="square" lIns="36000" rtlCol="0" anchor="ctr" anchorCtr="0">
            <a:noAutofit/>
          </a:bodyPr>
          <a:lstStyle/>
          <a:p>
            <a:pPr>
              <a:lnSpc>
                <a:spcPct val="90000"/>
              </a:lnSpc>
            </a:pPr>
            <a:r>
              <a:rPr lang="de-DE" sz="16000" dirty="0">
                <a:solidFill>
                  <a:schemeClr val="accent1"/>
                </a:solidFill>
              </a:rPr>
              <a:t>Marketing</a:t>
            </a:r>
            <a:br>
              <a:rPr lang="de-DE" sz="16000" dirty="0">
                <a:solidFill>
                  <a:schemeClr val="accent1"/>
                </a:solidFill>
              </a:rPr>
            </a:br>
            <a:r>
              <a:rPr lang="de-DE" sz="16000" dirty="0">
                <a:solidFill>
                  <a:schemeClr val="accent1"/>
                </a:solidFill>
              </a:rPr>
              <a:t>Farbe</a:t>
            </a:r>
          </a:p>
        </p:txBody>
      </p:sp>
      <p:sp>
        <p:nvSpPr>
          <p:cNvPr id="4" name="Textfeld 3">
            <a:extLst>
              <a:ext uri="{FF2B5EF4-FFF2-40B4-BE49-F238E27FC236}">
                <a16:creationId xmlns:a16="http://schemas.microsoft.com/office/drawing/2014/main" id="{6C5C1B88-31E4-B749-B4CA-544CFAB8D43E}"/>
              </a:ext>
            </a:extLst>
          </p:cNvPr>
          <p:cNvSpPr txBox="1"/>
          <p:nvPr userDrawn="1"/>
        </p:nvSpPr>
        <p:spPr>
          <a:xfrm>
            <a:off x="9912350" y="565401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2747928615"/>
      </p:ext>
    </p:extLst>
  </p:cSld>
  <p:clrMapOvr>
    <a:masterClrMapping/>
  </p:clrMapOvr>
  <p:extLst>
    <p:ext uri="{DCECCB84-F9BA-43D5-87BE-67443E8EF086}">
      <p15:sldGuideLst xmlns:p15="http://schemas.microsoft.com/office/powerpoint/2012/main">
        <p15:guide id="1" orient="horz" pos="1502">
          <p15:clr>
            <a:srgbClr val="FBAE40"/>
          </p15:clr>
        </p15:guide>
        <p15:guide id="2" orient="horz" pos="259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arbe Text | 1 Spalt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30.05.2023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3" name="Textplatzhalter 5">
            <a:extLst>
              <a:ext uri="{FF2B5EF4-FFF2-40B4-BE49-F238E27FC236}">
                <a16:creationId xmlns:a16="http://schemas.microsoft.com/office/drawing/2014/main" id="{179D6AFE-0DF9-7F42-876B-641F5E686BF9}"/>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4" name="Titel 6">
            <a:extLst>
              <a:ext uri="{FF2B5EF4-FFF2-40B4-BE49-F238E27FC236}">
                <a16:creationId xmlns:a16="http://schemas.microsoft.com/office/drawing/2014/main" id="{0F38BC59-83AE-B246-B711-ACB52AF30FC9}"/>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391244137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arbe Text | 2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3FCE1E22-3AFB-7041-A165-C9D71668285E}" type="datetime1">
              <a:rPr lang="de-DE" smtClean="0"/>
              <a:t>30.05.2023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7028"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Inhaltsplatzhalter 2">
            <a:extLst>
              <a:ext uri="{FF2B5EF4-FFF2-40B4-BE49-F238E27FC236}">
                <a16:creationId xmlns:a16="http://schemas.microsoft.com/office/drawing/2014/main" id="{48EFE377-CA57-264E-B8C5-C610B7FE33D1}"/>
              </a:ext>
            </a:extLst>
          </p:cNvPr>
          <p:cNvSpPr>
            <a:spLocks noGrp="1"/>
          </p:cNvSpPr>
          <p:nvPr>
            <p:ph idx="23" hasCustomPrompt="1"/>
          </p:nvPr>
        </p:nvSpPr>
        <p:spPr>
          <a:xfrm>
            <a:off x="6096000"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Textplatzhalter 5">
            <a:extLst>
              <a:ext uri="{FF2B5EF4-FFF2-40B4-BE49-F238E27FC236}">
                <a16:creationId xmlns:a16="http://schemas.microsoft.com/office/drawing/2014/main" id="{A44B238F-3080-E546-B812-C9AE270D3F7F}"/>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3" name="Titel 6">
            <a:extLst>
              <a:ext uri="{FF2B5EF4-FFF2-40B4-BE49-F238E27FC236}">
                <a16:creationId xmlns:a16="http://schemas.microsoft.com/office/drawing/2014/main" id="{61652E88-5FE1-464D-9B20-5C8361E1CDC5}"/>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218697516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 Vollbild | groß">
    <p:bg>
      <p:bgPr>
        <a:solidFill>
          <a:schemeClr val="bg1"/>
        </a:solidFill>
        <a:effectLst/>
      </p:bgPr>
    </p:bg>
    <p:spTree>
      <p:nvGrpSpPr>
        <p:cNvPr id="1" name=""/>
        <p:cNvGrpSpPr/>
        <p:nvPr/>
      </p:nvGrpSpPr>
      <p:grpSpPr>
        <a:xfrm>
          <a:off x="0" y="0"/>
          <a:ext cx="0" cy="0"/>
          <a:chOff x="0" y="0"/>
          <a:chExt cx="0" cy="0"/>
        </a:xfrm>
      </p:grpSpPr>
      <p:sp>
        <p:nvSpPr>
          <p:cNvPr id="13" name="Bildplatzhalter 14">
            <a:extLst>
              <a:ext uri="{FF2B5EF4-FFF2-40B4-BE49-F238E27FC236}">
                <a16:creationId xmlns:a16="http://schemas.microsoft.com/office/drawing/2014/main" id="{456BB6B8-CE6B-314F-B7F1-29186EBAE759}"/>
              </a:ext>
            </a:extLst>
          </p:cNvPr>
          <p:cNvSpPr>
            <a:spLocks noGrp="1"/>
          </p:cNvSpPr>
          <p:nvPr>
            <p:ph type="pic" sz="quarter" idx="22" hasCustomPrompt="1"/>
          </p:nvPr>
        </p:nvSpPr>
        <p:spPr>
          <a:xfrm>
            <a:off x="0" y="0"/>
            <a:ext cx="12192000" cy="6857999"/>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6" name="Bildplatzhalter 4">
            <a:extLst>
              <a:ext uri="{FF2B5EF4-FFF2-40B4-BE49-F238E27FC236}">
                <a16:creationId xmlns:a16="http://schemas.microsoft.com/office/drawing/2014/main" id="{36EFD81C-C954-BF49-BA62-1051E50058E8}"/>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
        <p:nvSpPr>
          <p:cNvPr id="18" name="Rechteck 17">
            <a:extLst>
              <a:ext uri="{FF2B5EF4-FFF2-40B4-BE49-F238E27FC236}">
                <a16:creationId xmlns:a16="http://schemas.microsoft.com/office/drawing/2014/main" id="{6FCC6785-A792-114F-BC5E-78D4A114BA6A}"/>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extplatzhalter 20">
            <a:extLst>
              <a:ext uri="{FF2B5EF4-FFF2-40B4-BE49-F238E27FC236}">
                <a16:creationId xmlns:a16="http://schemas.microsoft.com/office/drawing/2014/main" id="{07777BEF-0943-49B5-89E4-2C7D1CCACC05}"/>
              </a:ext>
            </a:extLst>
          </p:cNvPr>
          <p:cNvSpPr>
            <a:spLocks noGrp="1"/>
          </p:cNvSpPr>
          <p:nvPr>
            <p:ph type="body" sz="quarter" idx="12" hasCustomPrompt="1"/>
          </p:nvPr>
        </p:nvSpPr>
        <p:spPr>
          <a:xfrm>
            <a:off x="227013" y="5635438"/>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4" name="Titel 1">
            <a:extLst>
              <a:ext uri="{FF2B5EF4-FFF2-40B4-BE49-F238E27FC236}">
                <a16:creationId xmlns:a16="http://schemas.microsoft.com/office/drawing/2014/main" id="{2148B433-7FC0-794A-89F6-B6762AA63500}"/>
              </a:ext>
            </a:extLst>
          </p:cNvPr>
          <p:cNvSpPr>
            <a:spLocks noGrp="1"/>
          </p:cNvSpPr>
          <p:nvPr>
            <p:ph type="ctrTitle" hasCustomPrompt="1"/>
          </p:nvPr>
        </p:nvSpPr>
        <p:spPr>
          <a:xfrm>
            <a:off x="0" y="2932772"/>
            <a:ext cx="8413403" cy="1105678"/>
          </a:xfrm>
          <a:prstGeom prst="rect">
            <a:avLst/>
          </a:prstGeom>
          <a:solidFill>
            <a:schemeClr val="accent1"/>
          </a:solidFill>
        </p:spPr>
        <p:txBody>
          <a:bodyPr wrap="none" lIns="216000" tIns="36000" rIns="216000" bIns="36000" anchor="t" anchorCtr="0">
            <a:spAutoFit/>
          </a:bodyPr>
          <a:lstStyle>
            <a:lvl1pPr algn="l" fontAlgn="t">
              <a:lnSpc>
                <a:spcPts val="7660"/>
              </a:lnSpc>
              <a:defRPr sz="7600" baseline="0"/>
            </a:lvl1pPr>
          </a:lstStyle>
          <a:p>
            <a:r>
              <a:rPr lang="de-DE" dirty="0" err="1"/>
              <a:t>titel</a:t>
            </a:r>
            <a:r>
              <a:rPr lang="de-DE" dirty="0"/>
              <a:t> bearbeiten</a:t>
            </a:r>
          </a:p>
        </p:txBody>
      </p:sp>
      <p:sp>
        <p:nvSpPr>
          <p:cNvPr id="15" name="Textplatzhalter 5">
            <a:extLst>
              <a:ext uri="{FF2B5EF4-FFF2-40B4-BE49-F238E27FC236}">
                <a16:creationId xmlns:a16="http://schemas.microsoft.com/office/drawing/2014/main" id="{8CC71CE8-520B-DB40-B418-D8F67565BD0B}"/>
              </a:ext>
            </a:extLst>
          </p:cNvPr>
          <p:cNvSpPr>
            <a:spLocks noGrp="1"/>
          </p:cNvSpPr>
          <p:nvPr>
            <p:ph type="body" sz="quarter" idx="21" hasCustomPrompt="1"/>
          </p:nvPr>
        </p:nvSpPr>
        <p:spPr>
          <a:xfrm>
            <a:off x="0" y="4144835"/>
            <a:ext cx="9489018" cy="1105678"/>
          </a:xfrm>
          <a:solidFill>
            <a:schemeClr val="accent1"/>
          </a:solidFill>
        </p:spPr>
        <p:txBody>
          <a:bodyPr wrap="none" lIns="216000" tIns="36000" rIns="216000" bIns="36000">
            <a:spAutoFit/>
          </a:bodyPr>
          <a:lstStyle>
            <a:lvl1pPr marL="0" indent="0" fontAlgn="t">
              <a:lnSpc>
                <a:spcPts val="7660"/>
              </a:lnSpc>
              <a:spcAft>
                <a:spcPts val="0"/>
              </a:spcAft>
              <a:buNone/>
              <a:defRPr sz="76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2" name="Textplatzhalter 3">
            <a:extLst>
              <a:ext uri="{FF2B5EF4-FFF2-40B4-BE49-F238E27FC236}">
                <a16:creationId xmlns:a16="http://schemas.microsoft.com/office/drawing/2014/main" id="{C2C0711E-843A-DB49-ABC3-E2480008C7CC}"/>
              </a:ext>
            </a:extLst>
          </p:cNvPr>
          <p:cNvSpPr>
            <a:spLocks noGrp="1"/>
          </p:cNvSpPr>
          <p:nvPr>
            <p:ph type="body" sz="quarter" idx="20" hasCustomPrompt="1"/>
          </p:nvPr>
        </p:nvSpPr>
        <p:spPr>
          <a:xfrm>
            <a:off x="0" y="2563541"/>
            <a:ext cx="2616303" cy="265260"/>
          </a:xfrm>
          <a:solidFill>
            <a:schemeClr val="tx1"/>
          </a:solidFill>
        </p:spPr>
        <p:txBody>
          <a:bodyPr wrap="none" lIns="216000" tIns="18000" rIns="2160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20" name="Textplatzhalter 14">
            <a:extLst>
              <a:ext uri="{FF2B5EF4-FFF2-40B4-BE49-F238E27FC236}">
                <a16:creationId xmlns:a16="http://schemas.microsoft.com/office/drawing/2014/main" id="{13A157F3-E00B-924B-B69A-B723ED249F97}"/>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Tree>
    <p:extLst>
      <p:ext uri="{BB962C8B-B14F-4D97-AF65-F5344CB8AC3E}">
        <p14:creationId xmlns:p14="http://schemas.microsoft.com/office/powerpoint/2010/main" val="68316318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arbe Text | 3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C1F6E0D2-EE34-EA4B-A3FA-4E5E952E1C17}" type="datetime1">
              <a:rPr lang="de-DE" smtClean="0"/>
              <a:t>30.05.2023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9" name="Inhaltsplatzhalter 2">
            <a:extLst>
              <a:ext uri="{FF2B5EF4-FFF2-40B4-BE49-F238E27FC236}">
                <a16:creationId xmlns:a16="http://schemas.microsoft.com/office/drawing/2014/main" id="{4C89B294-29AA-1647-8B84-1558EF15B08F}"/>
              </a:ext>
            </a:extLst>
          </p:cNvPr>
          <p:cNvSpPr>
            <a:spLocks noGrp="1"/>
          </p:cNvSpPr>
          <p:nvPr>
            <p:ph idx="1" hasCustomPrompt="1"/>
          </p:nvPr>
        </p:nvSpPr>
        <p:spPr>
          <a:xfrm>
            <a:off x="447027" y="1520826"/>
            <a:ext cx="352682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Inhaltsplatzhalter 2">
            <a:extLst>
              <a:ext uri="{FF2B5EF4-FFF2-40B4-BE49-F238E27FC236}">
                <a16:creationId xmlns:a16="http://schemas.microsoft.com/office/drawing/2014/main" id="{60954412-A723-754A-9721-32DE7B08C8F6}"/>
              </a:ext>
            </a:extLst>
          </p:cNvPr>
          <p:cNvSpPr>
            <a:spLocks noGrp="1"/>
          </p:cNvSpPr>
          <p:nvPr>
            <p:ph idx="23" hasCustomPrompt="1"/>
          </p:nvPr>
        </p:nvSpPr>
        <p:spPr>
          <a:xfrm>
            <a:off x="4224337" y="1520826"/>
            <a:ext cx="3492839"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Inhaltsplatzhalter 2">
            <a:extLst>
              <a:ext uri="{FF2B5EF4-FFF2-40B4-BE49-F238E27FC236}">
                <a16:creationId xmlns:a16="http://schemas.microsoft.com/office/drawing/2014/main" id="{AFD4503B-D1A3-8249-BEB0-8F3F13FD5B91}"/>
              </a:ext>
            </a:extLst>
          </p:cNvPr>
          <p:cNvSpPr>
            <a:spLocks noGrp="1"/>
          </p:cNvSpPr>
          <p:nvPr>
            <p:ph idx="24" hasCustomPrompt="1"/>
          </p:nvPr>
        </p:nvSpPr>
        <p:spPr>
          <a:xfrm>
            <a:off x="7967663" y="1520826"/>
            <a:ext cx="3526825" cy="4895849"/>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Textplatzhalter 5">
            <a:extLst>
              <a:ext uri="{FF2B5EF4-FFF2-40B4-BE49-F238E27FC236}">
                <a16:creationId xmlns:a16="http://schemas.microsoft.com/office/drawing/2014/main" id="{49462804-1FF2-E84F-A8CA-B69EBA26332F}"/>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cap="all" baseline="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7" name="Titel 6">
            <a:extLst>
              <a:ext uri="{FF2B5EF4-FFF2-40B4-BE49-F238E27FC236}">
                <a16:creationId xmlns:a16="http://schemas.microsoft.com/office/drawing/2014/main" id="{ADDD9DCC-9C74-274E-A4AD-4AA7DD00D260}"/>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1949699633"/>
      </p:ext>
    </p:extLst>
  </p:cSld>
  <p:clrMapOvr>
    <a:masterClrMapping/>
  </p:clrMapOvr>
  <p:extLst>
    <p:ext uri="{DCECCB84-F9BA-43D5-87BE-67443E8EF086}">
      <p15:sldGuideLst xmlns:p15="http://schemas.microsoft.com/office/powerpoint/2012/main">
        <p15:guide id="1" pos="4861"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rbe Text | 1 Bild">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FF6A85E6-9499-1E4B-B966-0FD1D06C7C36}"/>
              </a:ext>
            </a:extLst>
          </p:cNvPr>
          <p:cNvSpPr>
            <a:spLocks noGrp="1"/>
          </p:cNvSpPr>
          <p:nvPr>
            <p:ph type="pic" sz="quarter" idx="14"/>
          </p:nvPr>
        </p:nvSpPr>
        <p:spPr>
          <a:xfrm>
            <a:off x="5159374" y="1586207"/>
            <a:ext cx="7032625" cy="4830467"/>
          </a:xfrm>
          <a:custGeom>
            <a:avLst/>
            <a:gdLst>
              <a:gd name="connsiteX0" fmla="*/ 0 w 7032625"/>
              <a:gd name="connsiteY0" fmla="*/ 0 h 4824412"/>
              <a:gd name="connsiteX1" fmla="*/ 7032625 w 7032625"/>
              <a:gd name="connsiteY1" fmla="*/ 0 h 4824412"/>
              <a:gd name="connsiteX2" fmla="*/ 7032625 w 7032625"/>
              <a:gd name="connsiteY2" fmla="*/ 4824412 h 4824412"/>
              <a:gd name="connsiteX3" fmla="*/ 0 w 7032625"/>
              <a:gd name="connsiteY3" fmla="*/ 4824412 h 4824412"/>
              <a:gd name="connsiteX4" fmla="*/ 0 w 7032625"/>
              <a:gd name="connsiteY4" fmla="*/ 0 h 4824412"/>
              <a:gd name="connsiteX0" fmla="*/ 333060 w 7032625"/>
              <a:gd name="connsiteY0" fmla="*/ 0 h 4830467"/>
              <a:gd name="connsiteX1" fmla="*/ 7032625 w 7032625"/>
              <a:gd name="connsiteY1" fmla="*/ 6055 h 4830467"/>
              <a:gd name="connsiteX2" fmla="*/ 7032625 w 7032625"/>
              <a:gd name="connsiteY2" fmla="*/ 4830467 h 4830467"/>
              <a:gd name="connsiteX3" fmla="*/ 0 w 7032625"/>
              <a:gd name="connsiteY3" fmla="*/ 4830467 h 4830467"/>
              <a:gd name="connsiteX4" fmla="*/ 333060 w 7032625"/>
              <a:gd name="connsiteY4" fmla="*/ 0 h 483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2625" h="4830467">
                <a:moveTo>
                  <a:pt x="333060" y="0"/>
                </a:moveTo>
                <a:lnTo>
                  <a:pt x="7032625" y="6055"/>
                </a:lnTo>
                <a:lnTo>
                  <a:pt x="7032625" y="4830467"/>
                </a:lnTo>
                <a:lnTo>
                  <a:pt x="0" y="4830467"/>
                </a:lnTo>
                <a:lnTo>
                  <a:pt x="333060" y="0"/>
                </a:lnTo>
                <a:close/>
              </a:path>
            </a:pathLst>
          </a:custGeom>
          <a:pattFill prst="ltUpDiag">
            <a:fgClr>
              <a:schemeClr val="bg2"/>
            </a:fgClr>
            <a:bgClr>
              <a:schemeClr val="bg1"/>
            </a:bgClr>
          </a:pattFill>
        </p:spPr>
        <p:txBody>
          <a:bodyPr wrap="square" tIns="1800000">
            <a:noAutofit/>
          </a:bodyPr>
          <a:lstStyle>
            <a:lvl1pPr marL="0" indent="0" algn="ctr">
              <a:buNone/>
              <a:defRPr/>
            </a:lvl1pPr>
          </a:lstStyle>
          <a:p>
            <a:r>
              <a:rPr lang="de-DE"/>
              <a:t>Bild durch Klicken auf Symbol hinzufügen</a:t>
            </a:r>
            <a:endParaRPr lang="de-DE" dirty="0"/>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51A74134-60D5-7F4D-B1D8-DEC9F64753C6}" type="datetime1">
              <a:rPr lang="de-DE" smtClean="0"/>
              <a:t>30.05.2023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2913" y="1520825"/>
            <a:ext cx="3741738" cy="496411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Textplatzhalter 5">
            <a:extLst>
              <a:ext uri="{FF2B5EF4-FFF2-40B4-BE49-F238E27FC236}">
                <a16:creationId xmlns:a16="http://schemas.microsoft.com/office/drawing/2014/main" id="{0FFB33AB-7F43-9245-A3E6-2E89F35FDC16}"/>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1" name="Titel 6">
            <a:extLst>
              <a:ext uri="{FF2B5EF4-FFF2-40B4-BE49-F238E27FC236}">
                <a16:creationId xmlns:a16="http://schemas.microsoft.com/office/drawing/2014/main" id="{AB656C25-98EF-F140-BB75-794BC7DC6EC9}"/>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2589802299"/>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arbe Text | 2 Bilder">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04CAA61E-7AEC-D342-8104-4DFD59E7350E}" type="datetime1">
              <a:rPr lang="de-DE" smtClean="0"/>
              <a:t>30.05.2023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7028" y="1520825"/>
            <a:ext cx="8206774" cy="489585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Bildplatzhalter 14">
            <a:extLst>
              <a:ext uri="{FF2B5EF4-FFF2-40B4-BE49-F238E27FC236}">
                <a16:creationId xmlns:a16="http://schemas.microsoft.com/office/drawing/2014/main" id="{458B6AAC-E0F2-9444-B6EF-37BDDBF708E4}"/>
              </a:ext>
            </a:extLst>
          </p:cNvPr>
          <p:cNvSpPr>
            <a:spLocks noGrp="1"/>
          </p:cNvSpPr>
          <p:nvPr>
            <p:ph type="pic" sz="quarter" idx="22" hasCustomPrompt="1"/>
          </p:nvPr>
        </p:nvSpPr>
        <p:spPr>
          <a:xfrm>
            <a:off x="8904288" y="1592263"/>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6" name="Bildplatzhalter 14">
            <a:extLst>
              <a:ext uri="{FF2B5EF4-FFF2-40B4-BE49-F238E27FC236}">
                <a16:creationId xmlns:a16="http://schemas.microsoft.com/office/drawing/2014/main" id="{FC789AD0-D5A0-2F43-8A2B-8D5E9F65A1C9}"/>
              </a:ext>
            </a:extLst>
          </p:cNvPr>
          <p:cNvSpPr>
            <a:spLocks noGrp="1"/>
          </p:cNvSpPr>
          <p:nvPr>
            <p:ph type="pic" sz="quarter" idx="23" hasCustomPrompt="1"/>
          </p:nvPr>
        </p:nvSpPr>
        <p:spPr>
          <a:xfrm>
            <a:off x="8904288" y="3848624"/>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1" name="Textplatzhalter 5">
            <a:extLst>
              <a:ext uri="{FF2B5EF4-FFF2-40B4-BE49-F238E27FC236}">
                <a16:creationId xmlns:a16="http://schemas.microsoft.com/office/drawing/2014/main" id="{C69823DE-3F00-364A-807F-3F4FA5F048D9}"/>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2" name="Titel 6">
            <a:extLst>
              <a:ext uri="{FF2B5EF4-FFF2-40B4-BE49-F238E27FC236}">
                <a16:creationId xmlns:a16="http://schemas.microsoft.com/office/drawing/2014/main" id="{92C08D9F-C965-9741-AB9B-15E2D1C8AA2B}"/>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967822105"/>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arbe Text | Marginalspalte schmal">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30.05.2023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9840912" y="1520825"/>
            <a:ext cx="1908175"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Textplatzhalter 5">
            <a:extLst>
              <a:ext uri="{FF2B5EF4-FFF2-40B4-BE49-F238E27FC236}">
                <a16:creationId xmlns:a16="http://schemas.microsoft.com/office/drawing/2014/main" id="{ED06B77B-AFDF-5742-8D14-5847AE779386}"/>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0" name="Titel 6">
            <a:extLst>
              <a:ext uri="{FF2B5EF4-FFF2-40B4-BE49-F238E27FC236}">
                <a16:creationId xmlns:a16="http://schemas.microsoft.com/office/drawing/2014/main" id="{F5C3B40D-5E0B-3C40-8C7C-9F03DBCDAA83}"/>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3987433417"/>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arbe Text | Marginalspalte brei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30.05.2023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4" y="1520825"/>
            <a:ext cx="752475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8904288" y="1520825"/>
            <a:ext cx="2844799"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Textplatzhalter 5">
            <a:extLst>
              <a:ext uri="{FF2B5EF4-FFF2-40B4-BE49-F238E27FC236}">
                <a16:creationId xmlns:a16="http://schemas.microsoft.com/office/drawing/2014/main" id="{CE50955C-AEDF-204B-8317-E14B744DD281}"/>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0" name="Titel 6">
            <a:extLst>
              <a:ext uri="{FF2B5EF4-FFF2-40B4-BE49-F238E27FC236}">
                <a16:creationId xmlns:a16="http://schemas.microsoft.com/office/drawing/2014/main" id="{2A28D097-F7E9-5F40-95D8-FC64EC3837F4}"/>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2649417837"/>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renner Specials">
    <p:bg>
      <p:bgPr>
        <a:solidFill>
          <a:schemeClr val="tx1"/>
        </a:solidFill>
        <a:effectLst/>
      </p:bgPr>
    </p:bg>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B2FCDF7C-9C72-5F44-B680-A8E81BA37978}"/>
              </a:ext>
            </a:extLst>
          </p:cNvPr>
          <p:cNvSpPr txBox="1"/>
          <p:nvPr userDrawn="1"/>
        </p:nvSpPr>
        <p:spPr>
          <a:xfrm>
            <a:off x="227013" y="92075"/>
            <a:ext cx="7777162" cy="6670675"/>
          </a:xfrm>
          <a:prstGeom prst="rect">
            <a:avLst/>
          </a:prstGeom>
          <a:noFill/>
        </p:spPr>
        <p:txBody>
          <a:bodyPr wrap="square" lIns="36000" rtlCol="0" anchor="ctr" anchorCtr="0">
            <a:noAutofit/>
          </a:bodyPr>
          <a:lstStyle/>
          <a:p>
            <a:pPr>
              <a:lnSpc>
                <a:spcPct val="90000"/>
              </a:lnSpc>
            </a:pPr>
            <a:r>
              <a:rPr lang="de-DE" sz="16000" dirty="0">
                <a:solidFill>
                  <a:schemeClr val="accent1"/>
                </a:solidFill>
              </a:rPr>
              <a:t>Specials</a:t>
            </a:r>
          </a:p>
        </p:txBody>
      </p:sp>
      <p:sp>
        <p:nvSpPr>
          <p:cNvPr id="7" name="Rechtwinkliges Dreieck 6">
            <a:extLst>
              <a:ext uri="{FF2B5EF4-FFF2-40B4-BE49-F238E27FC236}">
                <a16:creationId xmlns:a16="http://schemas.microsoft.com/office/drawing/2014/main" id="{2971FCF4-25A8-274D-9986-90AC0E5F319C}"/>
              </a:ext>
            </a:extLst>
          </p:cNvPr>
          <p:cNvSpPr/>
          <p:nvPr userDrawn="1"/>
        </p:nvSpPr>
        <p:spPr>
          <a:xfrm rot="13500000">
            <a:off x="6779820" y="1272117"/>
            <a:ext cx="4341010" cy="43410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feld 4">
            <a:extLst>
              <a:ext uri="{FF2B5EF4-FFF2-40B4-BE49-F238E27FC236}">
                <a16:creationId xmlns:a16="http://schemas.microsoft.com/office/drawing/2014/main" id="{EF98F0A7-0823-264B-BD0F-32619CF0E3F8}"/>
              </a:ext>
            </a:extLst>
          </p:cNvPr>
          <p:cNvSpPr txBox="1"/>
          <p:nvPr userDrawn="1"/>
        </p:nvSpPr>
        <p:spPr>
          <a:xfrm>
            <a:off x="9912350" y="565401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3299507279"/>
      </p:ext>
    </p:extLst>
  </p:cSld>
  <p:clrMapOvr>
    <a:masterClrMapping/>
  </p:clrMapOvr>
  <p:extLst>
    <p:ext uri="{DCECCB84-F9BA-43D5-87BE-67443E8EF086}">
      <p15:sldGuideLst xmlns:p15="http://schemas.microsoft.com/office/powerpoint/2012/main">
        <p15:guide id="1" orient="horz" pos="1502">
          <p15:clr>
            <a:srgbClr val="FBAE40"/>
          </p15:clr>
        </p15:guide>
        <p15:guide id="2" orient="horz" pos="259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Headline 1z | Grafik oben Schwarz">
    <p:spTree>
      <p:nvGrpSpPr>
        <p:cNvPr id="1" name=""/>
        <p:cNvGrpSpPr/>
        <p:nvPr/>
      </p:nvGrpSpPr>
      <p:grpSpPr>
        <a:xfrm>
          <a:off x="0" y="0"/>
          <a:ext cx="0" cy="0"/>
          <a:chOff x="0" y="0"/>
          <a:chExt cx="0" cy="0"/>
        </a:xfrm>
      </p:grpSpPr>
      <p:sp>
        <p:nvSpPr>
          <p:cNvPr id="26" name="Freihandform 25">
            <a:extLst>
              <a:ext uri="{FF2B5EF4-FFF2-40B4-BE49-F238E27FC236}">
                <a16:creationId xmlns:a16="http://schemas.microsoft.com/office/drawing/2014/main" id="{D9AEF4E9-E50B-0A4D-BC46-FACCB6F39AC3}"/>
              </a:ext>
            </a:extLst>
          </p:cNvPr>
          <p:cNvSpPr/>
          <p:nvPr userDrawn="1"/>
        </p:nvSpPr>
        <p:spPr>
          <a:xfrm>
            <a:off x="0" y="0"/>
            <a:ext cx="12192000" cy="4454264"/>
          </a:xfrm>
          <a:custGeom>
            <a:avLst/>
            <a:gdLst>
              <a:gd name="connsiteX0" fmla="*/ 0 w 12192000"/>
              <a:gd name="connsiteY0" fmla="*/ 0 h 4454264"/>
              <a:gd name="connsiteX1" fmla="*/ 12192000 w 12192000"/>
              <a:gd name="connsiteY1" fmla="*/ 0 h 4454264"/>
              <a:gd name="connsiteX2" fmla="*/ 12192000 w 12192000"/>
              <a:gd name="connsiteY2" fmla="*/ 3601716 h 4454264"/>
              <a:gd name="connsiteX3" fmla="*/ 0 w 12192000"/>
              <a:gd name="connsiteY3" fmla="*/ 4454264 h 4454264"/>
            </a:gdLst>
            <a:ahLst/>
            <a:cxnLst>
              <a:cxn ang="0">
                <a:pos x="connsiteX0" y="connsiteY0"/>
              </a:cxn>
              <a:cxn ang="0">
                <a:pos x="connsiteX1" y="connsiteY1"/>
              </a:cxn>
              <a:cxn ang="0">
                <a:pos x="connsiteX2" y="connsiteY2"/>
              </a:cxn>
              <a:cxn ang="0">
                <a:pos x="connsiteX3" y="connsiteY3"/>
              </a:cxn>
            </a:cxnLst>
            <a:rect l="l" t="t" r="r" b="b"/>
            <a:pathLst>
              <a:path w="12192000" h="4454264">
                <a:moveTo>
                  <a:pt x="0" y="0"/>
                </a:moveTo>
                <a:lnTo>
                  <a:pt x="12192000" y="0"/>
                </a:lnTo>
                <a:lnTo>
                  <a:pt x="12192000" y="3601716"/>
                </a:lnTo>
                <a:lnTo>
                  <a:pt x="0" y="445426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b="1" dirty="0"/>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A667D0E9-A085-1F44-A74A-809F92B9DFA4}" type="datetime1">
              <a:rPr lang="de-DE" smtClean="0"/>
              <a:t>30.05.2023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7" name="Textplatzhalter 15">
            <a:extLst>
              <a:ext uri="{FF2B5EF4-FFF2-40B4-BE49-F238E27FC236}">
                <a16:creationId xmlns:a16="http://schemas.microsoft.com/office/drawing/2014/main" id="{FAF5CAD9-490B-4E9E-BF28-342011D2053E}"/>
              </a:ext>
            </a:extLst>
          </p:cNvPr>
          <p:cNvSpPr>
            <a:spLocks noGrp="1"/>
          </p:cNvSpPr>
          <p:nvPr>
            <p:ph type="body" sz="quarter" idx="18" hasCustomPrompt="1"/>
          </p:nvPr>
        </p:nvSpPr>
        <p:spPr>
          <a:xfrm>
            <a:off x="4224338" y="4545013"/>
            <a:ext cx="3485590" cy="1936750"/>
          </a:xfrm>
        </p:spPr>
        <p:txBody>
          <a:bodyPr/>
          <a:lstStyle>
            <a:lvl1pPr>
              <a:spcAft>
                <a:spcPts val="0"/>
              </a:spcAft>
              <a:defRPr sz="1700"/>
            </a:lvl1pPr>
            <a:lvl2pPr>
              <a:spcAft>
                <a:spcPts val="0"/>
              </a:spcAft>
              <a:defRPr sz="1700"/>
            </a:lvl2pPr>
            <a:lvl3pPr>
              <a:spcAft>
                <a:spcPts val="0"/>
              </a:spcAft>
              <a:defRPr sz="1700"/>
            </a:lvl3pPr>
          </a:lstStyle>
          <a:p>
            <a:pPr lvl="0"/>
            <a:r>
              <a:rPr lang="de-DE" dirty="0"/>
              <a:t>Text bearbeiten</a:t>
            </a:r>
          </a:p>
          <a:p>
            <a:pPr lvl="1"/>
            <a:r>
              <a:rPr lang="de-DE" dirty="0"/>
              <a:t>Zweite Ebene</a:t>
            </a:r>
          </a:p>
          <a:p>
            <a:pPr lvl="2"/>
            <a:r>
              <a:rPr lang="de-DE" dirty="0"/>
              <a:t>Dritte Ebene</a:t>
            </a:r>
          </a:p>
        </p:txBody>
      </p:sp>
      <p:sp>
        <p:nvSpPr>
          <p:cNvPr id="18" name="Textplatzhalter 15">
            <a:extLst>
              <a:ext uri="{FF2B5EF4-FFF2-40B4-BE49-F238E27FC236}">
                <a16:creationId xmlns:a16="http://schemas.microsoft.com/office/drawing/2014/main" id="{5914F5E7-08D4-44AD-B766-89D06AB4D65A}"/>
              </a:ext>
            </a:extLst>
          </p:cNvPr>
          <p:cNvSpPr>
            <a:spLocks noGrp="1"/>
          </p:cNvSpPr>
          <p:nvPr>
            <p:ph type="body" sz="quarter" idx="19" hasCustomPrompt="1"/>
          </p:nvPr>
        </p:nvSpPr>
        <p:spPr>
          <a:xfrm>
            <a:off x="7967664" y="4545013"/>
            <a:ext cx="3524588" cy="1936750"/>
          </a:xfrm>
        </p:spPr>
        <p:txBody>
          <a:bodyPr/>
          <a:lstStyle>
            <a:lvl1pPr>
              <a:spcAft>
                <a:spcPts val="0"/>
              </a:spcAft>
              <a:defRPr sz="1700"/>
            </a:lvl1pPr>
            <a:lvl2pPr>
              <a:spcAft>
                <a:spcPts val="0"/>
              </a:spcAft>
              <a:defRPr sz="1700"/>
            </a:lvl2pPr>
            <a:lvl3pPr>
              <a:spcAft>
                <a:spcPts val="0"/>
              </a:spcAft>
              <a:defRPr sz="1700"/>
            </a:lvl3pPr>
          </a:lstStyle>
          <a:p>
            <a:pPr lvl="0"/>
            <a:r>
              <a:rPr lang="de-DE" dirty="0"/>
              <a:t>Text bearbeiten</a:t>
            </a:r>
          </a:p>
          <a:p>
            <a:pPr lvl="1"/>
            <a:r>
              <a:rPr lang="de-DE" dirty="0"/>
              <a:t>Zweite Ebene</a:t>
            </a:r>
          </a:p>
          <a:p>
            <a:pPr lvl="2"/>
            <a:r>
              <a:rPr lang="de-DE" dirty="0"/>
              <a:t>Dritte Ebene</a:t>
            </a:r>
          </a:p>
        </p:txBody>
      </p:sp>
      <p:sp>
        <p:nvSpPr>
          <p:cNvPr id="12" name="Inhaltsplatzhalter 24">
            <a:extLst>
              <a:ext uri="{FF2B5EF4-FFF2-40B4-BE49-F238E27FC236}">
                <a16:creationId xmlns:a16="http://schemas.microsoft.com/office/drawing/2014/main" id="{AB9E1D3E-E4F8-4AFF-89B2-407B55CCC81E}"/>
              </a:ext>
            </a:extLst>
          </p:cNvPr>
          <p:cNvSpPr>
            <a:spLocks noGrp="1"/>
          </p:cNvSpPr>
          <p:nvPr>
            <p:ph sz="quarter" idx="16" hasCustomPrompt="1"/>
          </p:nvPr>
        </p:nvSpPr>
        <p:spPr>
          <a:xfrm>
            <a:off x="442913" y="1592263"/>
            <a:ext cx="3524588" cy="2160000"/>
          </a:xfrm>
          <a:pattFill prst="wdUpDiag">
            <a:fgClr>
              <a:schemeClr val="bg2"/>
            </a:fgClr>
            <a:bgClr>
              <a:schemeClr val="bg1"/>
            </a:bgClr>
          </a:pattFill>
        </p:spPr>
        <p:txBody>
          <a:bodyPr tIns="36000"/>
          <a:lstStyle>
            <a:lvl1pPr marL="0" indent="0" algn="ctr">
              <a:spcAft>
                <a:spcPts val="0"/>
              </a:spcAft>
              <a:buNone/>
              <a:defRPr sz="1400"/>
            </a:lvl1pPr>
          </a:lstStyle>
          <a:p>
            <a:r>
              <a:rPr lang="de-DE" dirty="0"/>
              <a:t>Bild/Grafik durch Klicken auf </a:t>
            </a:r>
            <a:br>
              <a:rPr lang="de-DE" dirty="0"/>
            </a:br>
            <a:r>
              <a:rPr lang="de-DE" dirty="0"/>
              <a:t>Bild-Symbol hinzufügen</a:t>
            </a:r>
          </a:p>
        </p:txBody>
      </p:sp>
      <p:sp>
        <p:nvSpPr>
          <p:cNvPr id="13" name="Inhaltsplatzhalter 24">
            <a:extLst>
              <a:ext uri="{FF2B5EF4-FFF2-40B4-BE49-F238E27FC236}">
                <a16:creationId xmlns:a16="http://schemas.microsoft.com/office/drawing/2014/main" id="{F7F48B9D-6E26-4412-9AB5-D5D14F72F1CD}"/>
              </a:ext>
            </a:extLst>
          </p:cNvPr>
          <p:cNvSpPr>
            <a:spLocks noGrp="1"/>
          </p:cNvSpPr>
          <p:nvPr>
            <p:ph sz="quarter" idx="20" hasCustomPrompt="1"/>
          </p:nvPr>
        </p:nvSpPr>
        <p:spPr>
          <a:xfrm>
            <a:off x="4224338" y="1598671"/>
            <a:ext cx="3474926" cy="2160000"/>
          </a:xfrm>
          <a:pattFill prst="wdUpDiag">
            <a:fgClr>
              <a:schemeClr val="bg2"/>
            </a:fgClr>
            <a:bgClr>
              <a:schemeClr val="bg1"/>
            </a:bgClr>
          </a:pattFill>
        </p:spPr>
        <p:txBody>
          <a:bodyPr tIns="36000"/>
          <a:lstStyle>
            <a:lvl1pPr marL="0" indent="0" algn="ctr">
              <a:spcAft>
                <a:spcPts val="0"/>
              </a:spcAft>
              <a:buNone/>
              <a:defRPr sz="1400"/>
            </a:lvl1pPr>
          </a:lstStyle>
          <a:p>
            <a:r>
              <a:rPr lang="de-DE" dirty="0"/>
              <a:t>Bild/Grafik durch Klicken auf </a:t>
            </a:r>
            <a:br>
              <a:rPr lang="de-DE" dirty="0"/>
            </a:br>
            <a:r>
              <a:rPr lang="de-DE" dirty="0"/>
              <a:t>Bild-Symbol hinzufügen</a:t>
            </a:r>
          </a:p>
        </p:txBody>
      </p:sp>
      <p:sp>
        <p:nvSpPr>
          <p:cNvPr id="14" name="Inhaltsplatzhalter 24">
            <a:extLst>
              <a:ext uri="{FF2B5EF4-FFF2-40B4-BE49-F238E27FC236}">
                <a16:creationId xmlns:a16="http://schemas.microsoft.com/office/drawing/2014/main" id="{11455913-5E73-45AA-A76B-29E6D8A6CDD3}"/>
              </a:ext>
            </a:extLst>
          </p:cNvPr>
          <p:cNvSpPr>
            <a:spLocks noGrp="1"/>
          </p:cNvSpPr>
          <p:nvPr>
            <p:ph sz="quarter" idx="21" hasCustomPrompt="1"/>
          </p:nvPr>
        </p:nvSpPr>
        <p:spPr>
          <a:xfrm>
            <a:off x="7967663" y="1598671"/>
            <a:ext cx="3524588" cy="2160000"/>
          </a:xfrm>
          <a:pattFill prst="wdUpDiag">
            <a:fgClr>
              <a:schemeClr val="bg2"/>
            </a:fgClr>
            <a:bgClr>
              <a:schemeClr val="bg1"/>
            </a:bgClr>
          </a:pattFill>
        </p:spPr>
        <p:txBody>
          <a:bodyPr tIns="36000"/>
          <a:lstStyle>
            <a:lvl1pPr marL="0" indent="0" algn="ctr">
              <a:spcAft>
                <a:spcPts val="0"/>
              </a:spcAft>
              <a:buNone/>
              <a:defRPr sz="1400"/>
            </a:lvl1pPr>
          </a:lstStyle>
          <a:p>
            <a:r>
              <a:rPr lang="de-DE" dirty="0"/>
              <a:t>Bild/Grafik durch Klicken auf </a:t>
            </a:r>
            <a:br>
              <a:rPr lang="de-DE" dirty="0"/>
            </a:br>
            <a:r>
              <a:rPr lang="de-DE" dirty="0"/>
              <a:t>Bild-Symbol hinzufügen</a:t>
            </a:r>
          </a:p>
        </p:txBody>
      </p:sp>
      <p:sp>
        <p:nvSpPr>
          <p:cNvPr id="15" name="Textplatzhalter 15">
            <a:extLst>
              <a:ext uri="{FF2B5EF4-FFF2-40B4-BE49-F238E27FC236}">
                <a16:creationId xmlns:a16="http://schemas.microsoft.com/office/drawing/2014/main" id="{1F75CA6C-D0B8-9B44-84D4-7208E6C81747}"/>
              </a:ext>
            </a:extLst>
          </p:cNvPr>
          <p:cNvSpPr>
            <a:spLocks noGrp="1"/>
          </p:cNvSpPr>
          <p:nvPr>
            <p:ph type="body" sz="quarter" idx="22" hasCustomPrompt="1"/>
          </p:nvPr>
        </p:nvSpPr>
        <p:spPr>
          <a:xfrm>
            <a:off x="442913" y="4545013"/>
            <a:ext cx="3528562" cy="1936750"/>
          </a:xfrm>
        </p:spPr>
        <p:txBody>
          <a:bodyPr/>
          <a:lstStyle>
            <a:lvl1pPr>
              <a:spcAft>
                <a:spcPts val="0"/>
              </a:spcAft>
              <a:defRPr sz="1700"/>
            </a:lvl1pPr>
            <a:lvl2pPr>
              <a:spcAft>
                <a:spcPts val="0"/>
              </a:spcAft>
              <a:defRPr sz="1700"/>
            </a:lvl2pPr>
            <a:lvl3pPr>
              <a:spcAft>
                <a:spcPts val="0"/>
              </a:spcAft>
              <a:defRPr sz="1700"/>
            </a:lvl3pPr>
          </a:lstStyle>
          <a:p>
            <a:pPr lvl="0"/>
            <a:r>
              <a:rPr lang="de-DE" dirty="0"/>
              <a:t>Text bearbeiten</a:t>
            </a:r>
          </a:p>
          <a:p>
            <a:pPr lvl="1"/>
            <a:r>
              <a:rPr lang="de-DE" dirty="0"/>
              <a:t>Zweite Ebene</a:t>
            </a:r>
          </a:p>
          <a:p>
            <a:pPr lvl="2"/>
            <a:r>
              <a:rPr lang="de-DE" dirty="0"/>
              <a:t>Dritte Ebene</a:t>
            </a:r>
          </a:p>
        </p:txBody>
      </p:sp>
      <p:sp>
        <p:nvSpPr>
          <p:cNvPr id="16" name="Titel 1">
            <a:extLst>
              <a:ext uri="{FF2B5EF4-FFF2-40B4-BE49-F238E27FC236}">
                <a16:creationId xmlns:a16="http://schemas.microsoft.com/office/drawing/2014/main" id="{CA28E1CF-0E75-354A-B452-4D12C37BC73C}"/>
              </a:ext>
            </a:extLst>
          </p:cNvPr>
          <p:cNvSpPr txBox="1">
            <a:spLocks/>
          </p:cNvSpPr>
          <p:nvPr userDrawn="1"/>
        </p:nvSpPr>
        <p:spPr>
          <a:xfrm>
            <a:off x="312842" y="353424"/>
            <a:ext cx="6148052" cy="470026"/>
          </a:xfrm>
          <a:prstGeom prst="rect">
            <a:avLst/>
          </a:prstGeom>
          <a:solidFill>
            <a:schemeClr val="tx2"/>
          </a:solidFill>
        </p:spPr>
        <p:txBody>
          <a:bodyPr wrap="none" lIns="115200" tIns="36000" rIns="115200" bIns="18000">
            <a:spAutoFit/>
          </a:bodyPr>
          <a:lstStyle>
            <a:lvl1pPr algn="l" defTabSz="914400" rtl="0" eaLnBrk="1" latinLnBrk="0" hangingPunct="1">
              <a:lnSpc>
                <a:spcPct val="90000"/>
              </a:lnSpc>
              <a:spcBef>
                <a:spcPct val="0"/>
              </a:spcBef>
              <a:buNone/>
              <a:defRPr lang="de-DE" sz="3000" kern="1200" cap="all" spc="-20" baseline="0" smtClean="0">
                <a:solidFill>
                  <a:schemeClr val="tx1"/>
                </a:solidFill>
                <a:latin typeface="Source Sans Pro Bold" panose="020B0703030503020204" pitchFamily="34" charset="0"/>
                <a:ea typeface="+mj-ea"/>
                <a:cs typeface="+mj-cs"/>
              </a:defRPr>
            </a:lvl1pPr>
          </a:lstStyle>
          <a:p>
            <a:r>
              <a:rPr lang="de-DE"/>
              <a:t>Mastertitelformat bearbeiten</a:t>
            </a:r>
            <a:endParaRPr lang="de-DE" dirty="0"/>
          </a:p>
        </p:txBody>
      </p:sp>
      <p:pic>
        <p:nvPicPr>
          <p:cNvPr id="19" name="Grafik 18" descr="Ein Bild, das Text enthält.&#10;&#10;Automatisch generierte Beschreibung">
            <a:extLst>
              <a:ext uri="{FF2B5EF4-FFF2-40B4-BE49-F238E27FC236}">
                <a16:creationId xmlns:a16="http://schemas.microsoft.com/office/drawing/2014/main" id="{C92756BD-01F3-EF47-A88B-548DFA825017}"/>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cSld>
  <p:clrMapOvr>
    <a:masterClrMapping/>
  </p:clrMapOvr>
  <p:extLst>
    <p:ext uri="{DCECCB84-F9BA-43D5-87BE-67443E8EF086}">
      <p15:sldGuideLst xmlns:p15="http://schemas.microsoft.com/office/powerpoint/2012/main">
        <p15:guide id="2" orient="horz" pos="286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line 1z | Grafik oben Weiß">
    <p:spTree>
      <p:nvGrpSpPr>
        <p:cNvPr id="1" name=""/>
        <p:cNvGrpSpPr/>
        <p:nvPr/>
      </p:nvGrpSpPr>
      <p:grpSpPr>
        <a:xfrm>
          <a:off x="0" y="0"/>
          <a:ext cx="0" cy="0"/>
          <a:chOff x="0" y="0"/>
          <a:chExt cx="0" cy="0"/>
        </a:xfrm>
      </p:grpSpPr>
      <p:sp>
        <p:nvSpPr>
          <p:cNvPr id="22" name="Freihandform 21">
            <a:extLst>
              <a:ext uri="{FF2B5EF4-FFF2-40B4-BE49-F238E27FC236}">
                <a16:creationId xmlns:a16="http://schemas.microsoft.com/office/drawing/2014/main" id="{E5607EB6-8CDB-A04E-85AE-8A651614FB3B}"/>
              </a:ext>
            </a:extLst>
          </p:cNvPr>
          <p:cNvSpPr/>
          <p:nvPr userDrawn="1"/>
        </p:nvSpPr>
        <p:spPr>
          <a:xfrm>
            <a:off x="0" y="3630373"/>
            <a:ext cx="12192000" cy="3227627"/>
          </a:xfrm>
          <a:custGeom>
            <a:avLst/>
            <a:gdLst>
              <a:gd name="connsiteX0" fmla="*/ 12192000 w 12192000"/>
              <a:gd name="connsiteY0" fmla="*/ 0 h 3227627"/>
              <a:gd name="connsiteX1" fmla="*/ 12192000 w 12192000"/>
              <a:gd name="connsiteY1" fmla="*/ 3227627 h 3227627"/>
              <a:gd name="connsiteX2" fmla="*/ 0 w 12192000"/>
              <a:gd name="connsiteY2" fmla="*/ 3227627 h 3227627"/>
              <a:gd name="connsiteX3" fmla="*/ 0 w 12192000"/>
              <a:gd name="connsiteY3" fmla="*/ 852548 h 3227627"/>
            </a:gdLst>
            <a:ahLst/>
            <a:cxnLst>
              <a:cxn ang="0">
                <a:pos x="connsiteX0" y="connsiteY0"/>
              </a:cxn>
              <a:cxn ang="0">
                <a:pos x="connsiteX1" y="connsiteY1"/>
              </a:cxn>
              <a:cxn ang="0">
                <a:pos x="connsiteX2" y="connsiteY2"/>
              </a:cxn>
              <a:cxn ang="0">
                <a:pos x="connsiteX3" y="connsiteY3"/>
              </a:cxn>
            </a:cxnLst>
            <a:rect l="l" t="t" r="r" b="b"/>
            <a:pathLst>
              <a:path w="12192000" h="3227627">
                <a:moveTo>
                  <a:pt x="12192000" y="0"/>
                </a:moveTo>
                <a:lnTo>
                  <a:pt x="12192000" y="3227627"/>
                </a:lnTo>
                <a:lnTo>
                  <a:pt x="0" y="3227627"/>
                </a:lnTo>
                <a:lnTo>
                  <a:pt x="0" y="852548"/>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lvl1pPr>
              <a:defRPr>
                <a:solidFill>
                  <a:schemeClr val="bg1"/>
                </a:solidFill>
              </a:defRPr>
            </a:lvl1pPr>
          </a:lstStyle>
          <a:p>
            <a:fld id="{F8FC7848-08BB-9448-B280-C08CC7411D8B}" type="datetime1">
              <a:rPr lang="de-DE" smtClean="0"/>
              <a:t>30.05.2023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lvl1pPr>
              <a:defRPr>
                <a:solidFill>
                  <a:schemeClr val="bg1"/>
                </a:solidFill>
              </a:defRPr>
            </a:lvl1p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lvl1pPr>
              <a:defRPr>
                <a:solidFill>
                  <a:schemeClr val="bg1"/>
                </a:solidFill>
              </a:defRPr>
            </a:lvl1pPr>
          </a:lstStyle>
          <a:p>
            <a:fld id="{19C38A61-2AC7-4B0E-B80F-DDADD701BB40}" type="slidenum">
              <a:rPr lang="de-DE" smtClean="0"/>
              <a:pPr/>
              <a:t>‹#›</a:t>
            </a:fld>
            <a:endParaRPr lang="de-DE" dirty="0"/>
          </a:p>
        </p:txBody>
      </p:sp>
      <p:sp>
        <p:nvSpPr>
          <p:cNvPr id="7" name="Diagrammplatzhalter 6">
            <a:extLst>
              <a:ext uri="{FF2B5EF4-FFF2-40B4-BE49-F238E27FC236}">
                <a16:creationId xmlns:a16="http://schemas.microsoft.com/office/drawing/2014/main" id="{57422365-F1CE-A943-B33D-5561644FB79B}"/>
              </a:ext>
            </a:extLst>
          </p:cNvPr>
          <p:cNvSpPr>
            <a:spLocks noGrp="1"/>
          </p:cNvSpPr>
          <p:nvPr>
            <p:ph type="chart" sz="quarter" idx="20"/>
          </p:nvPr>
        </p:nvSpPr>
        <p:spPr>
          <a:xfrm>
            <a:off x="442913" y="1529149"/>
            <a:ext cx="3526401" cy="2160000"/>
          </a:xfrm>
        </p:spPr>
        <p:txBody>
          <a:bodyPr/>
          <a:lstStyle>
            <a:lvl1pPr marL="0" indent="0" algn="ctr">
              <a:buNone/>
              <a:defRPr/>
            </a:lvl1pPr>
          </a:lstStyle>
          <a:p>
            <a:r>
              <a:rPr lang="de-DE"/>
              <a:t>Diagramm durch Klicken auf Symbol hinzufügen</a:t>
            </a:r>
            <a:endParaRPr lang="de-DE" dirty="0"/>
          </a:p>
        </p:txBody>
      </p:sp>
      <p:sp>
        <p:nvSpPr>
          <p:cNvPr id="19" name="Diagrammplatzhalter 6">
            <a:extLst>
              <a:ext uri="{FF2B5EF4-FFF2-40B4-BE49-F238E27FC236}">
                <a16:creationId xmlns:a16="http://schemas.microsoft.com/office/drawing/2014/main" id="{759D297C-C84E-9140-B0FA-F132971F37BF}"/>
              </a:ext>
            </a:extLst>
          </p:cNvPr>
          <p:cNvSpPr>
            <a:spLocks noGrp="1"/>
          </p:cNvSpPr>
          <p:nvPr>
            <p:ph type="chart" sz="quarter" idx="21"/>
          </p:nvPr>
        </p:nvSpPr>
        <p:spPr>
          <a:xfrm>
            <a:off x="4224338" y="1529149"/>
            <a:ext cx="3507577" cy="2160000"/>
          </a:xfrm>
        </p:spPr>
        <p:txBody>
          <a:bodyPr/>
          <a:lstStyle>
            <a:lvl1pPr marL="0" indent="0" algn="ctr">
              <a:buNone/>
              <a:defRPr/>
            </a:lvl1pPr>
          </a:lstStyle>
          <a:p>
            <a:r>
              <a:rPr lang="de-DE"/>
              <a:t>Diagramm durch Klicken auf Symbol hinzufügen</a:t>
            </a:r>
          </a:p>
        </p:txBody>
      </p:sp>
      <p:sp>
        <p:nvSpPr>
          <p:cNvPr id="20" name="Diagrammplatzhalter 6">
            <a:extLst>
              <a:ext uri="{FF2B5EF4-FFF2-40B4-BE49-F238E27FC236}">
                <a16:creationId xmlns:a16="http://schemas.microsoft.com/office/drawing/2014/main" id="{4E4CB168-149F-124F-BF88-F7FB0648EDC8}"/>
              </a:ext>
            </a:extLst>
          </p:cNvPr>
          <p:cNvSpPr>
            <a:spLocks noGrp="1"/>
          </p:cNvSpPr>
          <p:nvPr>
            <p:ph type="chart" sz="quarter" idx="22"/>
          </p:nvPr>
        </p:nvSpPr>
        <p:spPr>
          <a:xfrm>
            <a:off x="7982402" y="1529149"/>
            <a:ext cx="3509849" cy="2160000"/>
          </a:xfrm>
        </p:spPr>
        <p:txBody>
          <a:bodyPr/>
          <a:lstStyle>
            <a:lvl1pPr marL="0" indent="0" algn="ctr">
              <a:buNone/>
              <a:defRPr/>
            </a:lvl1pPr>
          </a:lstStyle>
          <a:p>
            <a:r>
              <a:rPr lang="de-DE"/>
              <a:t>Diagramm durch Klicken auf Symbol hinzufügen</a:t>
            </a:r>
            <a:endParaRPr lang="de-DE" dirty="0"/>
          </a:p>
        </p:txBody>
      </p:sp>
      <p:sp>
        <p:nvSpPr>
          <p:cNvPr id="21" name="Textplatzhalter 15">
            <a:extLst>
              <a:ext uri="{FF2B5EF4-FFF2-40B4-BE49-F238E27FC236}">
                <a16:creationId xmlns:a16="http://schemas.microsoft.com/office/drawing/2014/main" id="{1255CEC0-0EDD-C242-B877-EDBAD5A8A85A}"/>
              </a:ext>
            </a:extLst>
          </p:cNvPr>
          <p:cNvSpPr>
            <a:spLocks noGrp="1"/>
          </p:cNvSpPr>
          <p:nvPr>
            <p:ph type="body" sz="quarter" idx="18" hasCustomPrompt="1"/>
          </p:nvPr>
        </p:nvSpPr>
        <p:spPr>
          <a:xfrm>
            <a:off x="4224338" y="4551161"/>
            <a:ext cx="3507577" cy="1865513"/>
          </a:xfrm>
        </p:spPr>
        <p:txBody>
          <a:bodyPr/>
          <a:lstStyle>
            <a:lvl1pPr>
              <a:spcAft>
                <a:spcPts val="0"/>
              </a:spcAft>
              <a:defRPr sz="1700">
                <a:solidFill>
                  <a:schemeClr val="bg1"/>
                </a:solidFill>
              </a:defRPr>
            </a:lvl1pPr>
            <a:lvl2pPr>
              <a:spcAft>
                <a:spcPts val="0"/>
              </a:spcAft>
              <a:defRPr sz="1700">
                <a:solidFill>
                  <a:schemeClr val="bg1"/>
                </a:solidFill>
              </a:defRPr>
            </a:lvl2pPr>
            <a:lvl3pPr>
              <a:spcAft>
                <a:spcPts val="0"/>
              </a:spcAft>
              <a:defRPr sz="1700">
                <a:solidFill>
                  <a:schemeClr val="bg1"/>
                </a:solidFill>
              </a:defRPr>
            </a:lvl3pPr>
          </a:lstStyle>
          <a:p>
            <a:pPr lvl="0"/>
            <a:r>
              <a:rPr lang="de-DE" dirty="0"/>
              <a:t>Text bearbeiten</a:t>
            </a:r>
          </a:p>
          <a:p>
            <a:pPr lvl="1"/>
            <a:r>
              <a:rPr lang="de-DE" dirty="0"/>
              <a:t>Zweite Ebene</a:t>
            </a:r>
          </a:p>
          <a:p>
            <a:pPr lvl="2"/>
            <a:r>
              <a:rPr lang="de-DE" dirty="0"/>
              <a:t>Dritte Ebene</a:t>
            </a:r>
          </a:p>
        </p:txBody>
      </p:sp>
      <p:sp>
        <p:nvSpPr>
          <p:cNvPr id="23" name="Textplatzhalter 15">
            <a:extLst>
              <a:ext uri="{FF2B5EF4-FFF2-40B4-BE49-F238E27FC236}">
                <a16:creationId xmlns:a16="http://schemas.microsoft.com/office/drawing/2014/main" id="{CE79241A-8BEE-9C48-9425-3FCCA748E643}"/>
              </a:ext>
            </a:extLst>
          </p:cNvPr>
          <p:cNvSpPr>
            <a:spLocks noGrp="1"/>
          </p:cNvSpPr>
          <p:nvPr>
            <p:ph type="body" sz="quarter" idx="19" hasCustomPrompt="1"/>
          </p:nvPr>
        </p:nvSpPr>
        <p:spPr>
          <a:xfrm>
            <a:off x="7982402" y="4551161"/>
            <a:ext cx="3509849" cy="1865514"/>
          </a:xfrm>
        </p:spPr>
        <p:txBody>
          <a:bodyPr/>
          <a:lstStyle>
            <a:lvl1pPr>
              <a:spcAft>
                <a:spcPts val="0"/>
              </a:spcAft>
              <a:defRPr sz="1700">
                <a:solidFill>
                  <a:schemeClr val="bg1"/>
                </a:solidFill>
              </a:defRPr>
            </a:lvl1pPr>
            <a:lvl2pPr>
              <a:spcAft>
                <a:spcPts val="0"/>
              </a:spcAft>
              <a:defRPr sz="1700">
                <a:solidFill>
                  <a:schemeClr val="bg1"/>
                </a:solidFill>
              </a:defRPr>
            </a:lvl2pPr>
            <a:lvl3pPr>
              <a:spcAft>
                <a:spcPts val="0"/>
              </a:spcAft>
              <a:defRPr sz="1700">
                <a:solidFill>
                  <a:schemeClr val="bg1"/>
                </a:solidFill>
              </a:defRPr>
            </a:lvl3pPr>
          </a:lstStyle>
          <a:p>
            <a:pPr lvl="0"/>
            <a:r>
              <a:rPr lang="de-DE" dirty="0"/>
              <a:t>Text bearbeiten</a:t>
            </a:r>
          </a:p>
          <a:p>
            <a:pPr lvl="1"/>
            <a:r>
              <a:rPr lang="de-DE" dirty="0"/>
              <a:t>Zweite Ebene</a:t>
            </a:r>
          </a:p>
          <a:p>
            <a:pPr lvl="2"/>
            <a:r>
              <a:rPr lang="de-DE" dirty="0"/>
              <a:t>Dritte Ebene</a:t>
            </a:r>
          </a:p>
        </p:txBody>
      </p:sp>
      <p:sp>
        <p:nvSpPr>
          <p:cNvPr id="24" name="Textplatzhalter 15">
            <a:extLst>
              <a:ext uri="{FF2B5EF4-FFF2-40B4-BE49-F238E27FC236}">
                <a16:creationId xmlns:a16="http://schemas.microsoft.com/office/drawing/2014/main" id="{3914B0CF-B75A-7D4E-ABF7-E078A328C552}"/>
              </a:ext>
            </a:extLst>
          </p:cNvPr>
          <p:cNvSpPr>
            <a:spLocks noGrp="1"/>
          </p:cNvSpPr>
          <p:nvPr>
            <p:ph type="body" sz="quarter" idx="23" hasCustomPrompt="1"/>
          </p:nvPr>
        </p:nvSpPr>
        <p:spPr>
          <a:xfrm>
            <a:off x="461737" y="4551161"/>
            <a:ext cx="3507577" cy="1865514"/>
          </a:xfrm>
        </p:spPr>
        <p:txBody>
          <a:bodyPr/>
          <a:lstStyle>
            <a:lvl1pPr>
              <a:spcAft>
                <a:spcPts val="0"/>
              </a:spcAft>
              <a:defRPr sz="1700">
                <a:solidFill>
                  <a:schemeClr val="bg1"/>
                </a:solidFill>
              </a:defRPr>
            </a:lvl1pPr>
            <a:lvl2pPr>
              <a:spcAft>
                <a:spcPts val="0"/>
              </a:spcAft>
              <a:defRPr sz="1700">
                <a:solidFill>
                  <a:schemeClr val="bg1"/>
                </a:solidFill>
              </a:defRPr>
            </a:lvl2pPr>
            <a:lvl3pPr>
              <a:spcAft>
                <a:spcPts val="0"/>
              </a:spcAft>
              <a:defRPr sz="1700">
                <a:solidFill>
                  <a:schemeClr val="bg1"/>
                </a:solidFill>
              </a:defRPr>
            </a:lvl3pPr>
          </a:lstStyle>
          <a:p>
            <a:pPr lvl="0"/>
            <a:r>
              <a:rPr lang="de-DE" dirty="0"/>
              <a:t>Text bearbeiten</a:t>
            </a:r>
          </a:p>
          <a:p>
            <a:pPr lvl="1"/>
            <a:r>
              <a:rPr lang="de-DE" dirty="0"/>
              <a:t>Zweite Ebene</a:t>
            </a:r>
          </a:p>
          <a:p>
            <a:pPr lvl="2"/>
            <a:r>
              <a:rPr lang="de-DE" dirty="0"/>
              <a:t>Dritte Ebene</a:t>
            </a:r>
          </a:p>
        </p:txBody>
      </p:sp>
      <p:sp>
        <p:nvSpPr>
          <p:cNvPr id="26" name="Textplatzhalter 5">
            <a:extLst>
              <a:ext uri="{FF2B5EF4-FFF2-40B4-BE49-F238E27FC236}">
                <a16:creationId xmlns:a16="http://schemas.microsoft.com/office/drawing/2014/main" id="{309103B2-7D6B-EC4C-B621-695FDA372F6A}"/>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27" name="Titel 6">
            <a:extLst>
              <a:ext uri="{FF2B5EF4-FFF2-40B4-BE49-F238E27FC236}">
                <a16:creationId xmlns:a16="http://schemas.microsoft.com/office/drawing/2014/main" id="{2CBD3DEC-B5C6-AB4B-9FF0-397EDAD3FE8A}"/>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4219527278"/>
      </p:ext>
    </p:extLst>
  </p:cSld>
  <p:clrMapOvr>
    <a:masterClrMapping/>
  </p:clrMapOvr>
  <p:extLst>
    <p:ext uri="{DCECCB84-F9BA-43D5-87BE-67443E8EF086}">
      <p15:sldGuideLst xmlns:p15="http://schemas.microsoft.com/office/powerpoint/2012/main">
        <p15:guide id="2" orient="horz" pos="286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Headline 2z | Facts Schwarz">
    <p:bg>
      <p:bgPr>
        <a:solidFill>
          <a:schemeClr val="tx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lvl1pPr>
              <a:defRPr>
                <a:solidFill>
                  <a:schemeClr val="bg1"/>
                </a:solidFill>
              </a:defRPr>
            </a:lvl1pPr>
          </a:lstStyle>
          <a:p>
            <a:fld id="{1FB8923F-5D14-B54D-83C1-CAEEA58BAC7F}" type="datetime1">
              <a:rPr lang="de-DE" smtClean="0"/>
              <a:t>30.05.2023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lvl1pPr>
              <a:defRPr>
                <a:solidFill>
                  <a:schemeClr val="bg1"/>
                </a:solidFill>
              </a:defRPr>
            </a:lvl1p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lvl1pPr>
              <a:defRPr>
                <a:solidFill>
                  <a:schemeClr val="bg1"/>
                </a:solidFill>
              </a:defRPr>
            </a:lvl1p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386557" y="4230929"/>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9" name="Textfeld 8">
            <a:extLst>
              <a:ext uri="{FF2B5EF4-FFF2-40B4-BE49-F238E27FC236}">
                <a16:creationId xmlns:a16="http://schemas.microsoft.com/office/drawing/2014/main" id="{1197813E-2C44-E84D-9F88-6613911A0CE4}"/>
              </a:ext>
            </a:extLst>
          </p:cNvPr>
          <p:cNvSpPr txBox="1"/>
          <p:nvPr userDrawn="1"/>
        </p:nvSpPr>
        <p:spPr>
          <a:xfrm>
            <a:off x="386556"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01</a:t>
            </a:r>
          </a:p>
        </p:txBody>
      </p:sp>
      <p:sp>
        <p:nvSpPr>
          <p:cNvPr id="11" name="Textplatzhalter 3">
            <a:extLst>
              <a:ext uri="{FF2B5EF4-FFF2-40B4-BE49-F238E27FC236}">
                <a16:creationId xmlns:a16="http://schemas.microsoft.com/office/drawing/2014/main" id="{269FF1EE-52E8-F141-9E66-FA6807D3290C}"/>
              </a:ext>
            </a:extLst>
          </p:cNvPr>
          <p:cNvSpPr>
            <a:spLocks noGrp="1"/>
          </p:cNvSpPr>
          <p:nvPr>
            <p:ph type="body" sz="quarter" idx="20" hasCustomPrompt="1"/>
          </p:nvPr>
        </p:nvSpPr>
        <p:spPr>
          <a:xfrm>
            <a:off x="386556"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2" name="Textplatzhalter 3">
            <a:extLst>
              <a:ext uri="{FF2B5EF4-FFF2-40B4-BE49-F238E27FC236}">
                <a16:creationId xmlns:a16="http://schemas.microsoft.com/office/drawing/2014/main" id="{E6A2C81F-4FAC-D148-9943-F7C14D90731A}"/>
              </a:ext>
            </a:extLst>
          </p:cNvPr>
          <p:cNvSpPr>
            <a:spLocks noGrp="1"/>
          </p:cNvSpPr>
          <p:nvPr>
            <p:ph type="body" sz="quarter" idx="23" hasCustomPrompt="1"/>
          </p:nvPr>
        </p:nvSpPr>
        <p:spPr>
          <a:xfrm>
            <a:off x="386556"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8" name="Inhaltsplatzhalter 2">
            <a:extLst>
              <a:ext uri="{FF2B5EF4-FFF2-40B4-BE49-F238E27FC236}">
                <a16:creationId xmlns:a16="http://schemas.microsoft.com/office/drawing/2014/main" id="{9E19ADE0-FF19-C64D-9E44-B6868379D223}"/>
              </a:ext>
            </a:extLst>
          </p:cNvPr>
          <p:cNvSpPr>
            <a:spLocks noGrp="1"/>
          </p:cNvSpPr>
          <p:nvPr>
            <p:ph idx="24" hasCustomPrompt="1"/>
          </p:nvPr>
        </p:nvSpPr>
        <p:spPr>
          <a:xfrm>
            <a:off x="2799808" y="4891032"/>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19" name="Textfeld 18">
            <a:extLst>
              <a:ext uri="{FF2B5EF4-FFF2-40B4-BE49-F238E27FC236}">
                <a16:creationId xmlns:a16="http://schemas.microsoft.com/office/drawing/2014/main" id="{B1129070-CA9F-C54E-9D8D-0E38B28494B4}"/>
              </a:ext>
            </a:extLst>
          </p:cNvPr>
          <p:cNvSpPr txBox="1"/>
          <p:nvPr userDrawn="1"/>
        </p:nvSpPr>
        <p:spPr>
          <a:xfrm>
            <a:off x="2799807"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02</a:t>
            </a:r>
          </a:p>
        </p:txBody>
      </p:sp>
      <p:sp>
        <p:nvSpPr>
          <p:cNvPr id="20" name="Textplatzhalter 3">
            <a:extLst>
              <a:ext uri="{FF2B5EF4-FFF2-40B4-BE49-F238E27FC236}">
                <a16:creationId xmlns:a16="http://schemas.microsoft.com/office/drawing/2014/main" id="{E5B34B96-A93D-6C48-A624-0F41C6D3B9B5}"/>
              </a:ext>
            </a:extLst>
          </p:cNvPr>
          <p:cNvSpPr>
            <a:spLocks noGrp="1"/>
          </p:cNvSpPr>
          <p:nvPr>
            <p:ph type="body" sz="quarter" idx="25" hasCustomPrompt="1"/>
          </p:nvPr>
        </p:nvSpPr>
        <p:spPr>
          <a:xfrm>
            <a:off x="2799807"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1" name="Textplatzhalter 3">
            <a:extLst>
              <a:ext uri="{FF2B5EF4-FFF2-40B4-BE49-F238E27FC236}">
                <a16:creationId xmlns:a16="http://schemas.microsoft.com/office/drawing/2014/main" id="{ADD9014A-E446-AC42-B8DE-0F9B6D588C55}"/>
              </a:ext>
            </a:extLst>
          </p:cNvPr>
          <p:cNvSpPr>
            <a:spLocks noGrp="1"/>
          </p:cNvSpPr>
          <p:nvPr>
            <p:ph type="body" sz="quarter" idx="26" hasCustomPrompt="1"/>
          </p:nvPr>
        </p:nvSpPr>
        <p:spPr>
          <a:xfrm>
            <a:off x="2799807"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2" name="Inhaltsplatzhalter 2">
            <a:extLst>
              <a:ext uri="{FF2B5EF4-FFF2-40B4-BE49-F238E27FC236}">
                <a16:creationId xmlns:a16="http://schemas.microsoft.com/office/drawing/2014/main" id="{86D5A02C-E0A4-7C45-9278-78C073C952B3}"/>
              </a:ext>
            </a:extLst>
          </p:cNvPr>
          <p:cNvSpPr>
            <a:spLocks noGrp="1"/>
          </p:cNvSpPr>
          <p:nvPr>
            <p:ph idx="27" hasCustomPrompt="1"/>
          </p:nvPr>
        </p:nvSpPr>
        <p:spPr>
          <a:xfrm>
            <a:off x="5160641" y="4230929"/>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3" name="Textfeld 22">
            <a:extLst>
              <a:ext uri="{FF2B5EF4-FFF2-40B4-BE49-F238E27FC236}">
                <a16:creationId xmlns:a16="http://schemas.microsoft.com/office/drawing/2014/main" id="{DD90858E-B1CF-3247-9C9A-81817A0D490D}"/>
              </a:ext>
            </a:extLst>
          </p:cNvPr>
          <p:cNvSpPr txBox="1"/>
          <p:nvPr userDrawn="1"/>
        </p:nvSpPr>
        <p:spPr>
          <a:xfrm>
            <a:off x="516064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03</a:t>
            </a:r>
          </a:p>
        </p:txBody>
      </p:sp>
      <p:sp>
        <p:nvSpPr>
          <p:cNvPr id="24" name="Textplatzhalter 3">
            <a:extLst>
              <a:ext uri="{FF2B5EF4-FFF2-40B4-BE49-F238E27FC236}">
                <a16:creationId xmlns:a16="http://schemas.microsoft.com/office/drawing/2014/main" id="{EA340B2E-0D71-BD47-97CE-21777355519F}"/>
              </a:ext>
            </a:extLst>
          </p:cNvPr>
          <p:cNvSpPr>
            <a:spLocks noGrp="1"/>
          </p:cNvSpPr>
          <p:nvPr>
            <p:ph type="body" sz="quarter" idx="28" hasCustomPrompt="1"/>
          </p:nvPr>
        </p:nvSpPr>
        <p:spPr>
          <a:xfrm>
            <a:off x="516064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5" name="Textplatzhalter 3">
            <a:extLst>
              <a:ext uri="{FF2B5EF4-FFF2-40B4-BE49-F238E27FC236}">
                <a16:creationId xmlns:a16="http://schemas.microsoft.com/office/drawing/2014/main" id="{117FE934-701C-8A40-B044-C8EFE298F868}"/>
              </a:ext>
            </a:extLst>
          </p:cNvPr>
          <p:cNvSpPr>
            <a:spLocks noGrp="1"/>
          </p:cNvSpPr>
          <p:nvPr>
            <p:ph type="body" sz="quarter" idx="29" hasCustomPrompt="1"/>
          </p:nvPr>
        </p:nvSpPr>
        <p:spPr>
          <a:xfrm>
            <a:off x="516064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6" name="Inhaltsplatzhalter 2">
            <a:extLst>
              <a:ext uri="{FF2B5EF4-FFF2-40B4-BE49-F238E27FC236}">
                <a16:creationId xmlns:a16="http://schemas.microsoft.com/office/drawing/2014/main" id="{BEA13746-4225-8546-9AD2-125311CF28AD}"/>
              </a:ext>
            </a:extLst>
          </p:cNvPr>
          <p:cNvSpPr>
            <a:spLocks noGrp="1"/>
          </p:cNvSpPr>
          <p:nvPr>
            <p:ph idx="30" hasCustomPrompt="1"/>
          </p:nvPr>
        </p:nvSpPr>
        <p:spPr>
          <a:xfrm>
            <a:off x="7596750" y="4891032"/>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7" name="Textfeld 26">
            <a:extLst>
              <a:ext uri="{FF2B5EF4-FFF2-40B4-BE49-F238E27FC236}">
                <a16:creationId xmlns:a16="http://schemas.microsoft.com/office/drawing/2014/main" id="{3404B823-BA4B-3247-B65E-0FA35B428340}"/>
              </a:ext>
            </a:extLst>
          </p:cNvPr>
          <p:cNvSpPr txBox="1"/>
          <p:nvPr userDrawn="1"/>
        </p:nvSpPr>
        <p:spPr>
          <a:xfrm>
            <a:off x="7596749"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04</a:t>
            </a:r>
          </a:p>
        </p:txBody>
      </p:sp>
      <p:sp>
        <p:nvSpPr>
          <p:cNvPr id="28" name="Textplatzhalter 3">
            <a:extLst>
              <a:ext uri="{FF2B5EF4-FFF2-40B4-BE49-F238E27FC236}">
                <a16:creationId xmlns:a16="http://schemas.microsoft.com/office/drawing/2014/main" id="{B89BBAE8-F0B1-4946-9B35-1C8A2480A6D1}"/>
              </a:ext>
            </a:extLst>
          </p:cNvPr>
          <p:cNvSpPr>
            <a:spLocks noGrp="1"/>
          </p:cNvSpPr>
          <p:nvPr>
            <p:ph type="body" sz="quarter" idx="31" hasCustomPrompt="1"/>
          </p:nvPr>
        </p:nvSpPr>
        <p:spPr>
          <a:xfrm>
            <a:off x="7596749"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9" name="Textplatzhalter 3">
            <a:extLst>
              <a:ext uri="{FF2B5EF4-FFF2-40B4-BE49-F238E27FC236}">
                <a16:creationId xmlns:a16="http://schemas.microsoft.com/office/drawing/2014/main" id="{D37BB88F-AC59-DE44-8614-642B894B1308}"/>
              </a:ext>
            </a:extLst>
          </p:cNvPr>
          <p:cNvSpPr>
            <a:spLocks noGrp="1"/>
          </p:cNvSpPr>
          <p:nvPr>
            <p:ph type="body" sz="quarter" idx="32" hasCustomPrompt="1"/>
          </p:nvPr>
        </p:nvSpPr>
        <p:spPr>
          <a:xfrm>
            <a:off x="7596749"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0" name="Inhaltsplatzhalter 2">
            <a:extLst>
              <a:ext uri="{FF2B5EF4-FFF2-40B4-BE49-F238E27FC236}">
                <a16:creationId xmlns:a16="http://schemas.microsoft.com/office/drawing/2014/main" id="{7CB2B12B-FAC4-F54D-92A4-80EC458EEB79}"/>
              </a:ext>
            </a:extLst>
          </p:cNvPr>
          <p:cNvSpPr>
            <a:spLocks noGrp="1"/>
          </p:cNvSpPr>
          <p:nvPr>
            <p:ph idx="33" hasCustomPrompt="1"/>
          </p:nvPr>
        </p:nvSpPr>
        <p:spPr>
          <a:xfrm>
            <a:off x="9912351" y="4230929"/>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31" name="Textfeld 30">
            <a:extLst>
              <a:ext uri="{FF2B5EF4-FFF2-40B4-BE49-F238E27FC236}">
                <a16:creationId xmlns:a16="http://schemas.microsoft.com/office/drawing/2014/main" id="{33B4E22E-C8FC-3F4D-9EDC-4441F2B4F2FA}"/>
              </a:ext>
            </a:extLst>
          </p:cNvPr>
          <p:cNvSpPr txBox="1"/>
          <p:nvPr userDrawn="1"/>
        </p:nvSpPr>
        <p:spPr>
          <a:xfrm>
            <a:off x="991235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05</a:t>
            </a:r>
          </a:p>
        </p:txBody>
      </p:sp>
      <p:sp>
        <p:nvSpPr>
          <p:cNvPr id="32" name="Textplatzhalter 3">
            <a:extLst>
              <a:ext uri="{FF2B5EF4-FFF2-40B4-BE49-F238E27FC236}">
                <a16:creationId xmlns:a16="http://schemas.microsoft.com/office/drawing/2014/main" id="{42446B37-4D88-5146-9386-A3AB344D8314}"/>
              </a:ext>
            </a:extLst>
          </p:cNvPr>
          <p:cNvSpPr>
            <a:spLocks noGrp="1"/>
          </p:cNvSpPr>
          <p:nvPr>
            <p:ph type="body" sz="quarter" idx="34" hasCustomPrompt="1"/>
          </p:nvPr>
        </p:nvSpPr>
        <p:spPr>
          <a:xfrm>
            <a:off x="991235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3" name="Textplatzhalter 3">
            <a:extLst>
              <a:ext uri="{FF2B5EF4-FFF2-40B4-BE49-F238E27FC236}">
                <a16:creationId xmlns:a16="http://schemas.microsoft.com/office/drawing/2014/main" id="{8FFE2221-ECC5-DB40-A7FF-F7C75C4E58D5}"/>
              </a:ext>
            </a:extLst>
          </p:cNvPr>
          <p:cNvSpPr>
            <a:spLocks noGrp="1"/>
          </p:cNvSpPr>
          <p:nvPr>
            <p:ph type="body" sz="quarter" idx="35" hasCustomPrompt="1"/>
          </p:nvPr>
        </p:nvSpPr>
        <p:spPr>
          <a:xfrm>
            <a:off x="991235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40" name="Textplatzhalter 5">
            <a:extLst>
              <a:ext uri="{FF2B5EF4-FFF2-40B4-BE49-F238E27FC236}">
                <a16:creationId xmlns:a16="http://schemas.microsoft.com/office/drawing/2014/main" id="{EF90EAAD-1AF4-884A-AFB6-5985CEC85E29}"/>
              </a:ext>
            </a:extLst>
          </p:cNvPr>
          <p:cNvSpPr>
            <a:spLocks noGrp="1"/>
          </p:cNvSpPr>
          <p:nvPr>
            <p:ph type="body" sz="quarter" idx="37"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41" name="Titel 6">
            <a:extLst>
              <a:ext uri="{FF2B5EF4-FFF2-40B4-BE49-F238E27FC236}">
                <a16:creationId xmlns:a16="http://schemas.microsoft.com/office/drawing/2014/main" id="{20C4F1E3-3F31-7543-9031-CC1A0F343E12}"/>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pic>
        <p:nvPicPr>
          <p:cNvPr id="39" name="Grafik 38" descr="Ein Bild, das Text enthält.&#10;&#10;Automatisch generierte Beschreibung">
            <a:extLst>
              <a:ext uri="{FF2B5EF4-FFF2-40B4-BE49-F238E27FC236}">
                <a16:creationId xmlns:a16="http://schemas.microsoft.com/office/drawing/2014/main" id="{99947B2D-CF45-204B-84C1-1F735A3D00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970092790"/>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Headline 2z | Facts Schwarz-Grün">
    <p:bg>
      <p:bgPr>
        <a:solidFill>
          <a:schemeClr val="tx1"/>
        </a:solidFill>
        <a:effectLst/>
      </p:bgPr>
    </p:bg>
    <p:spTree>
      <p:nvGrpSpPr>
        <p:cNvPr id="1" name=""/>
        <p:cNvGrpSpPr/>
        <p:nvPr/>
      </p:nvGrpSpPr>
      <p:grpSpPr>
        <a:xfrm>
          <a:off x="0" y="0"/>
          <a:ext cx="0" cy="0"/>
          <a:chOff x="0" y="0"/>
          <a:chExt cx="0" cy="0"/>
        </a:xfrm>
      </p:grpSpPr>
      <p:sp>
        <p:nvSpPr>
          <p:cNvPr id="35" name="Freihandform 34">
            <a:extLst>
              <a:ext uri="{FF2B5EF4-FFF2-40B4-BE49-F238E27FC236}">
                <a16:creationId xmlns:a16="http://schemas.microsoft.com/office/drawing/2014/main" id="{4F371DBD-0789-AA45-9959-4449D48C1B23}"/>
              </a:ext>
            </a:extLst>
          </p:cNvPr>
          <p:cNvSpPr/>
          <p:nvPr userDrawn="1"/>
        </p:nvSpPr>
        <p:spPr>
          <a:xfrm>
            <a:off x="0" y="1533480"/>
            <a:ext cx="12192000" cy="5324520"/>
          </a:xfrm>
          <a:custGeom>
            <a:avLst/>
            <a:gdLst>
              <a:gd name="connsiteX0" fmla="*/ 12192000 w 12192000"/>
              <a:gd name="connsiteY0" fmla="*/ 0 h 5324520"/>
              <a:gd name="connsiteX1" fmla="*/ 12192000 w 12192000"/>
              <a:gd name="connsiteY1" fmla="*/ 5324520 h 5324520"/>
              <a:gd name="connsiteX2" fmla="*/ 0 w 12192000"/>
              <a:gd name="connsiteY2" fmla="*/ 5324520 h 5324520"/>
              <a:gd name="connsiteX3" fmla="*/ 0 w 12192000"/>
              <a:gd name="connsiteY3" fmla="*/ 852548 h 5324520"/>
            </a:gdLst>
            <a:ahLst/>
            <a:cxnLst>
              <a:cxn ang="0">
                <a:pos x="connsiteX0" y="connsiteY0"/>
              </a:cxn>
              <a:cxn ang="0">
                <a:pos x="connsiteX1" y="connsiteY1"/>
              </a:cxn>
              <a:cxn ang="0">
                <a:pos x="connsiteX2" y="connsiteY2"/>
              </a:cxn>
              <a:cxn ang="0">
                <a:pos x="connsiteX3" y="connsiteY3"/>
              </a:cxn>
            </a:cxnLst>
            <a:rect l="l" t="t" r="r" b="b"/>
            <a:pathLst>
              <a:path w="12192000" h="5324520">
                <a:moveTo>
                  <a:pt x="12192000" y="0"/>
                </a:moveTo>
                <a:lnTo>
                  <a:pt x="12192000" y="5324520"/>
                </a:lnTo>
                <a:lnTo>
                  <a:pt x="0" y="5324520"/>
                </a:lnTo>
                <a:lnTo>
                  <a:pt x="0" y="85254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b="1"/>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F95F88DC-79E6-1C4C-8041-BD0543DAE3E2}" type="datetime1">
              <a:rPr lang="de-DE" smtClean="0"/>
              <a:t>30.05.2023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386557"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9" name="Textfeld 8">
            <a:extLst>
              <a:ext uri="{FF2B5EF4-FFF2-40B4-BE49-F238E27FC236}">
                <a16:creationId xmlns:a16="http://schemas.microsoft.com/office/drawing/2014/main" id="{1197813E-2C44-E84D-9F88-6613911A0CE4}"/>
              </a:ext>
            </a:extLst>
          </p:cNvPr>
          <p:cNvSpPr txBox="1"/>
          <p:nvPr userDrawn="1"/>
        </p:nvSpPr>
        <p:spPr>
          <a:xfrm>
            <a:off x="386556"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01</a:t>
            </a:r>
          </a:p>
        </p:txBody>
      </p:sp>
      <p:sp>
        <p:nvSpPr>
          <p:cNvPr id="11" name="Textplatzhalter 3">
            <a:extLst>
              <a:ext uri="{FF2B5EF4-FFF2-40B4-BE49-F238E27FC236}">
                <a16:creationId xmlns:a16="http://schemas.microsoft.com/office/drawing/2014/main" id="{269FF1EE-52E8-F141-9E66-FA6807D3290C}"/>
              </a:ext>
            </a:extLst>
          </p:cNvPr>
          <p:cNvSpPr>
            <a:spLocks noGrp="1"/>
          </p:cNvSpPr>
          <p:nvPr>
            <p:ph type="body" sz="quarter" idx="20" hasCustomPrompt="1"/>
          </p:nvPr>
        </p:nvSpPr>
        <p:spPr>
          <a:xfrm>
            <a:off x="386556"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2" name="Textplatzhalter 3">
            <a:extLst>
              <a:ext uri="{FF2B5EF4-FFF2-40B4-BE49-F238E27FC236}">
                <a16:creationId xmlns:a16="http://schemas.microsoft.com/office/drawing/2014/main" id="{E6A2C81F-4FAC-D148-9943-F7C14D90731A}"/>
              </a:ext>
            </a:extLst>
          </p:cNvPr>
          <p:cNvSpPr>
            <a:spLocks noGrp="1"/>
          </p:cNvSpPr>
          <p:nvPr>
            <p:ph type="body" sz="quarter" idx="23" hasCustomPrompt="1"/>
          </p:nvPr>
        </p:nvSpPr>
        <p:spPr>
          <a:xfrm>
            <a:off x="386556"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8" name="Inhaltsplatzhalter 2">
            <a:extLst>
              <a:ext uri="{FF2B5EF4-FFF2-40B4-BE49-F238E27FC236}">
                <a16:creationId xmlns:a16="http://schemas.microsoft.com/office/drawing/2014/main" id="{9E19ADE0-FF19-C64D-9E44-B6868379D223}"/>
              </a:ext>
            </a:extLst>
          </p:cNvPr>
          <p:cNvSpPr>
            <a:spLocks noGrp="1"/>
          </p:cNvSpPr>
          <p:nvPr>
            <p:ph idx="24" hasCustomPrompt="1"/>
          </p:nvPr>
        </p:nvSpPr>
        <p:spPr>
          <a:xfrm>
            <a:off x="2799808"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19" name="Textfeld 18">
            <a:extLst>
              <a:ext uri="{FF2B5EF4-FFF2-40B4-BE49-F238E27FC236}">
                <a16:creationId xmlns:a16="http://schemas.microsoft.com/office/drawing/2014/main" id="{B1129070-CA9F-C54E-9D8D-0E38B28494B4}"/>
              </a:ext>
            </a:extLst>
          </p:cNvPr>
          <p:cNvSpPr txBox="1"/>
          <p:nvPr userDrawn="1"/>
        </p:nvSpPr>
        <p:spPr>
          <a:xfrm>
            <a:off x="2799807"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02</a:t>
            </a:r>
          </a:p>
        </p:txBody>
      </p:sp>
      <p:sp>
        <p:nvSpPr>
          <p:cNvPr id="20" name="Textplatzhalter 3">
            <a:extLst>
              <a:ext uri="{FF2B5EF4-FFF2-40B4-BE49-F238E27FC236}">
                <a16:creationId xmlns:a16="http://schemas.microsoft.com/office/drawing/2014/main" id="{E5B34B96-A93D-6C48-A624-0F41C6D3B9B5}"/>
              </a:ext>
            </a:extLst>
          </p:cNvPr>
          <p:cNvSpPr>
            <a:spLocks noGrp="1"/>
          </p:cNvSpPr>
          <p:nvPr>
            <p:ph type="body" sz="quarter" idx="25" hasCustomPrompt="1"/>
          </p:nvPr>
        </p:nvSpPr>
        <p:spPr>
          <a:xfrm>
            <a:off x="2799807"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1" name="Textplatzhalter 3">
            <a:extLst>
              <a:ext uri="{FF2B5EF4-FFF2-40B4-BE49-F238E27FC236}">
                <a16:creationId xmlns:a16="http://schemas.microsoft.com/office/drawing/2014/main" id="{ADD9014A-E446-AC42-B8DE-0F9B6D588C55}"/>
              </a:ext>
            </a:extLst>
          </p:cNvPr>
          <p:cNvSpPr>
            <a:spLocks noGrp="1"/>
          </p:cNvSpPr>
          <p:nvPr>
            <p:ph type="body" sz="quarter" idx="26" hasCustomPrompt="1"/>
          </p:nvPr>
        </p:nvSpPr>
        <p:spPr>
          <a:xfrm>
            <a:off x="2799807"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2" name="Inhaltsplatzhalter 2">
            <a:extLst>
              <a:ext uri="{FF2B5EF4-FFF2-40B4-BE49-F238E27FC236}">
                <a16:creationId xmlns:a16="http://schemas.microsoft.com/office/drawing/2014/main" id="{86D5A02C-E0A4-7C45-9278-78C073C952B3}"/>
              </a:ext>
            </a:extLst>
          </p:cNvPr>
          <p:cNvSpPr>
            <a:spLocks noGrp="1"/>
          </p:cNvSpPr>
          <p:nvPr>
            <p:ph idx="27" hasCustomPrompt="1"/>
          </p:nvPr>
        </p:nvSpPr>
        <p:spPr>
          <a:xfrm>
            <a:off x="516064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3" name="Textfeld 22">
            <a:extLst>
              <a:ext uri="{FF2B5EF4-FFF2-40B4-BE49-F238E27FC236}">
                <a16:creationId xmlns:a16="http://schemas.microsoft.com/office/drawing/2014/main" id="{DD90858E-B1CF-3247-9C9A-81817A0D490D}"/>
              </a:ext>
            </a:extLst>
          </p:cNvPr>
          <p:cNvSpPr txBox="1"/>
          <p:nvPr userDrawn="1"/>
        </p:nvSpPr>
        <p:spPr>
          <a:xfrm>
            <a:off x="516064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03</a:t>
            </a:r>
          </a:p>
        </p:txBody>
      </p:sp>
      <p:sp>
        <p:nvSpPr>
          <p:cNvPr id="24" name="Textplatzhalter 3">
            <a:extLst>
              <a:ext uri="{FF2B5EF4-FFF2-40B4-BE49-F238E27FC236}">
                <a16:creationId xmlns:a16="http://schemas.microsoft.com/office/drawing/2014/main" id="{EA340B2E-0D71-BD47-97CE-21777355519F}"/>
              </a:ext>
            </a:extLst>
          </p:cNvPr>
          <p:cNvSpPr>
            <a:spLocks noGrp="1"/>
          </p:cNvSpPr>
          <p:nvPr>
            <p:ph type="body" sz="quarter" idx="28" hasCustomPrompt="1"/>
          </p:nvPr>
        </p:nvSpPr>
        <p:spPr>
          <a:xfrm>
            <a:off x="516064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5" name="Textplatzhalter 3">
            <a:extLst>
              <a:ext uri="{FF2B5EF4-FFF2-40B4-BE49-F238E27FC236}">
                <a16:creationId xmlns:a16="http://schemas.microsoft.com/office/drawing/2014/main" id="{117FE934-701C-8A40-B044-C8EFE298F868}"/>
              </a:ext>
            </a:extLst>
          </p:cNvPr>
          <p:cNvSpPr>
            <a:spLocks noGrp="1"/>
          </p:cNvSpPr>
          <p:nvPr>
            <p:ph type="body" sz="quarter" idx="29" hasCustomPrompt="1"/>
          </p:nvPr>
        </p:nvSpPr>
        <p:spPr>
          <a:xfrm>
            <a:off x="516064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6" name="Inhaltsplatzhalter 2">
            <a:extLst>
              <a:ext uri="{FF2B5EF4-FFF2-40B4-BE49-F238E27FC236}">
                <a16:creationId xmlns:a16="http://schemas.microsoft.com/office/drawing/2014/main" id="{BEA13746-4225-8546-9AD2-125311CF28AD}"/>
              </a:ext>
            </a:extLst>
          </p:cNvPr>
          <p:cNvSpPr>
            <a:spLocks noGrp="1"/>
          </p:cNvSpPr>
          <p:nvPr>
            <p:ph idx="30" hasCustomPrompt="1"/>
          </p:nvPr>
        </p:nvSpPr>
        <p:spPr>
          <a:xfrm>
            <a:off x="7596750"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7" name="Textfeld 26">
            <a:extLst>
              <a:ext uri="{FF2B5EF4-FFF2-40B4-BE49-F238E27FC236}">
                <a16:creationId xmlns:a16="http://schemas.microsoft.com/office/drawing/2014/main" id="{3404B823-BA4B-3247-B65E-0FA35B428340}"/>
              </a:ext>
            </a:extLst>
          </p:cNvPr>
          <p:cNvSpPr txBox="1"/>
          <p:nvPr userDrawn="1"/>
        </p:nvSpPr>
        <p:spPr>
          <a:xfrm>
            <a:off x="7596749"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04</a:t>
            </a:r>
          </a:p>
        </p:txBody>
      </p:sp>
      <p:sp>
        <p:nvSpPr>
          <p:cNvPr id="28" name="Textplatzhalter 3">
            <a:extLst>
              <a:ext uri="{FF2B5EF4-FFF2-40B4-BE49-F238E27FC236}">
                <a16:creationId xmlns:a16="http://schemas.microsoft.com/office/drawing/2014/main" id="{B89BBAE8-F0B1-4946-9B35-1C8A2480A6D1}"/>
              </a:ext>
            </a:extLst>
          </p:cNvPr>
          <p:cNvSpPr>
            <a:spLocks noGrp="1"/>
          </p:cNvSpPr>
          <p:nvPr>
            <p:ph type="body" sz="quarter" idx="31" hasCustomPrompt="1"/>
          </p:nvPr>
        </p:nvSpPr>
        <p:spPr>
          <a:xfrm>
            <a:off x="7596749"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9" name="Textplatzhalter 3">
            <a:extLst>
              <a:ext uri="{FF2B5EF4-FFF2-40B4-BE49-F238E27FC236}">
                <a16:creationId xmlns:a16="http://schemas.microsoft.com/office/drawing/2014/main" id="{D37BB88F-AC59-DE44-8614-642B894B1308}"/>
              </a:ext>
            </a:extLst>
          </p:cNvPr>
          <p:cNvSpPr>
            <a:spLocks noGrp="1"/>
          </p:cNvSpPr>
          <p:nvPr>
            <p:ph type="body" sz="quarter" idx="32" hasCustomPrompt="1"/>
          </p:nvPr>
        </p:nvSpPr>
        <p:spPr>
          <a:xfrm>
            <a:off x="7596749"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0" name="Inhaltsplatzhalter 2">
            <a:extLst>
              <a:ext uri="{FF2B5EF4-FFF2-40B4-BE49-F238E27FC236}">
                <a16:creationId xmlns:a16="http://schemas.microsoft.com/office/drawing/2014/main" id="{7CB2B12B-FAC4-F54D-92A4-80EC458EEB79}"/>
              </a:ext>
            </a:extLst>
          </p:cNvPr>
          <p:cNvSpPr>
            <a:spLocks noGrp="1"/>
          </p:cNvSpPr>
          <p:nvPr>
            <p:ph idx="33" hasCustomPrompt="1"/>
          </p:nvPr>
        </p:nvSpPr>
        <p:spPr>
          <a:xfrm>
            <a:off x="991235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31" name="Textfeld 30">
            <a:extLst>
              <a:ext uri="{FF2B5EF4-FFF2-40B4-BE49-F238E27FC236}">
                <a16:creationId xmlns:a16="http://schemas.microsoft.com/office/drawing/2014/main" id="{33B4E22E-C8FC-3F4D-9EDC-4441F2B4F2FA}"/>
              </a:ext>
            </a:extLst>
          </p:cNvPr>
          <p:cNvSpPr txBox="1"/>
          <p:nvPr userDrawn="1"/>
        </p:nvSpPr>
        <p:spPr>
          <a:xfrm>
            <a:off x="991235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05</a:t>
            </a:r>
          </a:p>
        </p:txBody>
      </p:sp>
      <p:sp>
        <p:nvSpPr>
          <p:cNvPr id="32" name="Textplatzhalter 3">
            <a:extLst>
              <a:ext uri="{FF2B5EF4-FFF2-40B4-BE49-F238E27FC236}">
                <a16:creationId xmlns:a16="http://schemas.microsoft.com/office/drawing/2014/main" id="{42446B37-4D88-5146-9386-A3AB344D8314}"/>
              </a:ext>
            </a:extLst>
          </p:cNvPr>
          <p:cNvSpPr>
            <a:spLocks noGrp="1"/>
          </p:cNvSpPr>
          <p:nvPr>
            <p:ph type="body" sz="quarter" idx="34" hasCustomPrompt="1"/>
          </p:nvPr>
        </p:nvSpPr>
        <p:spPr>
          <a:xfrm>
            <a:off x="991235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3" name="Textplatzhalter 3">
            <a:extLst>
              <a:ext uri="{FF2B5EF4-FFF2-40B4-BE49-F238E27FC236}">
                <a16:creationId xmlns:a16="http://schemas.microsoft.com/office/drawing/2014/main" id="{8FFE2221-ECC5-DB40-A7FF-F7C75C4E58D5}"/>
              </a:ext>
            </a:extLst>
          </p:cNvPr>
          <p:cNvSpPr>
            <a:spLocks noGrp="1"/>
          </p:cNvSpPr>
          <p:nvPr>
            <p:ph type="body" sz="quarter" idx="35" hasCustomPrompt="1"/>
          </p:nvPr>
        </p:nvSpPr>
        <p:spPr>
          <a:xfrm>
            <a:off x="991235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42" name="Textplatzhalter 5">
            <a:extLst>
              <a:ext uri="{FF2B5EF4-FFF2-40B4-BE49-F238E27FC236}">
                <a16:creationId xmlns:a16="http://schemas.microsoft.com/office/drawing/2014/main" id="{E6787D87-D97D-4A49-A612-D7067A475D39}"/>
              </a:ext>
            </a:extLst>
          </p:cNvPr>
          <p:cNvSpPr>
            <a:spLocks noGrp="1"/>
          </p:cNvSpPr>
          <p:nvPr>
            <p:ph type="body" sz="quarter" idx="37"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43" name="Titel 6">
            <a:extLst>
              <a:ext uri="{FF2B5EF4-FFF2-40B4-BE49-F238E27FC236}">
                <a16:creationId xmlns:a16="http://schemas.microsoft.com/office/drawing/2014/main" id="{6A2810A6-09F0-914A-ACD9-D61645D028A5}"/>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pic>
        <p:nvPicPr>
          <p:cNvPr id="34" name="Grafik 33" descr="Ein Bild, das Text enthält.&#10;&#10;Automatisch generierte Beschreibung">
            <a:extLst>
              <a:ext uri="{FF2B5EF4-FFF2-40B4-BE49-F238E27FC236}">
                <a16:creationId xmlns:a16="http://schemas.microsoft.com/office/drawing/2014/main" id="{6CCAC7B7-2E33-DB4C-A384-29404697ADAA}"/>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178458558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 Vollbild | mittel">
    <p:bg>
      <p:bgRef idx="1001">
        <a:schemeClr val="bg1"/>
      </p:bgRef>
    </p:bg>
    <p:spTree>
      <p:nvGrpSpPr>
        <p:cNvPr id="1" name=""/>
        <p:cNvGrpSpPr/>
        <p:nvPr/>
      </p:nvGrpSpPr>
      <p:grpSpPr>
        <a:xfrm>
          <a:off x="0" y="0"/>
          <a:ext cx="0" cy="0"/>
          <a:chOff x="0" y="0"/>
          <a:chExt cx="0" cy="0"/>
        </a:xfrm>
      </p:grpSpPr>
      <p:sp>
        <p:nvSpPr>
          <p:cNvPr id="13" name="Bildplatzhalter 14">
            <a:extLst>
              <a:ext uri="{FF2B5EF4-FFF2-40B4-BE49-F238E27FC236}">
                <a16:creationId xmlns:a16="http://schemas.microsoft.com/office/drawing/2014/main" id="{456BB6B8-CE6B-314F-B7F1-29186EBAE759}"/>
              </a:ext>
            </a:extLst>
          </p:cNvPr>
          <p:cNvSpPr>
            <a:spLocks noGrp="1"/>
          </p:cNvSpPr>
          <p:nvPr>
            <p:ph type="pic" sz="quarter" idx="22" hasCustomPrompt="1"/>
          </p:nvPr>
        </p:nvSpPr>
        <p:spPr>
          <a:xfrm>
            <a:off x="0" y="1"/>
            <a:ext cx="12291238" cy="6857999"/>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22" name="Rechteck 21">
            <a:extLst>
              <a:ext uri="{FF2B5EF4-FFF2-40B4-BE49-F238E27FC236}">
                <a16:creationId xmlns:a16="http://schemas.microsoft.com/office/drawing/2014/main" id="{584251C6-1208-4642-9E00-B15332AFDA96}"/>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1" name="Bildplatzhalter 4">
            <a:extLst>
              <a:ext uri="{FF2B5EF4-FFF2-40B4-BE49-F238E27FC236}">
                <a16:creationId xmlns:a16="http://schemas.microsoft.com/office/drawing/2014/main" id="{487E4A6B-48F6-F445-A506-6E203B72F0FB}"/>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
        <p:nvSpPr>
          <p:cNvPr id="19" name="Textplatzhalter 14">
            <a:extLst>
              <a:ext uri="{FF2B5EF4-FFF2-40B4-BE49-F238E27FC236}">
                <a16:creationId xmlns:a16="http://schemas.microsoft.com/office/drawing/2014/main" id="{4E308A03-67AB-454F-930C-EF17E783CAEE}"/>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
        <p:nvSpPr>
          <p:cNvPr id="21" name="Textplatzhalter 20">
            <a:extLst>
              <a:ext uri="{FF2B5EF4-FFF2-40B4-BE49-F238E27FC236}">
                <a16:creationId xmlns:a16="http://schemas.microsoft.com/office/drawing/2014/main" id="{07777BEF-0943-49B5-89E4-2C7D1CCACC05}"/>
              </a:ext>
            </a:extLst>
          </p:cNvPr>
          <p:cNvSpPr>
            <a:spLocks noGrp="1"/>
          </p:cNvSpPr>
          <p:nvPr>
            <p:ph type="body" sz="quarter" idx="12" hasCustomPrompt="1"/>
          </p:nvPr>
        </p:nvSpPr>
        <p:spPr>
          <a:xfrm>
            <a:off x="227013" y="4982400"/>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2" name="Textplatzhalter 3">
            <a:extLst>
              <a:ext uri="{FF2B5EF4-FFF2-40B4-BE49-F238E27FC236}">
                <a16:creationId xmlns:a16="http://schemas.microsoft.com/office/drawing/2014/main" id="{C2C0711E-843A-DB49-ABC3-E2480008C7CC}"/>
              </a:ext>
            </a:extLst>
          </p:cNvPr>
          <p:cNvSpPr>
            <a:spLocks noGrp="1"/>
          </p:cNvSpPr>
          <p:nvPr>
            <p:ph type="body" sz="quarter" idx="20" hasCustomPrompt="1"/>
          </p:nvPr>
        </p:nvSpPr>
        <p:spPr>
          <a:xfrm>
            <a:off x="0" y="2563541"/>
            <a:ext cx="2616303" cy="265260"/>
          </a:xfrm>
          <a:solidFill>
            <a:schemeClr val="tx1"/>
          </a:solidFill>
        </p:spPr>
        <p:txBody>
          <a:bodyPr wrap="none" lIns="216000" tIns="18000" rIns="2160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2" name="Titel 1">
            <a:extLst>
              <a:ext uri="{FF2B5EF4-FFF2-40B4-BE49-F238E27FC236}">
                <a16:creationId xmlns:a16="http://schemas.microsoft.com/office/drawing/2014/main" id="{F8E052BD-A215-2541-8D0F-AA20A9019A12}"/>
              </a:ext>
            </a:extLst>
          </p:cNvPr>
          <p:cNvSpPr>
            <a:spLocks noGrp="1"/>
          </p:cNvSpPr>
          <p:nvPr>
            <p:ph type="title"/>
          </p:nvPr>
        </p:nvSpPr>
        <p:spPr>
          <a:xfrm>
            <a:off x="-1" y="2912400"/>
            <a:ext cx="7105426" cy="802424"/>
          </a:xfrm>
          <a:prstGeom prst="rect">
            <a:avLst/>
          </a:prstGeom>
        </p:spPr>
        <p:txBody>
          <a:bodyPr lIns="180000" rIns="180000">
            <a:spAutoFit/>
          </a:bodyPr>
          <a:lstStyle>
            <a:lvl1pPr>
              <a:defRPr sz="5400" baseline="0"/>
            </a:lvl1pPr>
          </a:lstStyle>
          <a:p>
            <a:r>
              <a:rPr lang="de-DE"/>
              <a:t>Titelmasterformat durch Klicken bearbeiten</a:t>
            </a:r>
            <a:endParaRPr lang="de-DE" dirty="0"/>
          </a:p>
        </p:txBody>
      </p:sp>
      <p:sp>
        <p:nvSpPr>
          <p:cNvPr id="17" name="Titel 1">
            <a:extLst>
              <a:ext uri="{FF2B5EF4-FFF2-40B4-BE49-F238E27FC236}">
                <a16:creationId xmlns:a16="http://schemas.microsoft.com/office/drawing/2014/main" id="{C1F8B7DC-5080-B646-9FB8-969FEFA337DC}"/>
              </a:ext>
            </a:extLst>
          </p:cNvPr>
          <p:cNvSpPr txBox="1">
            <a:spLocks/>
          </p:cNvSpPr>
          <p:nvPr userDrawn="1"/>
        </p:nvSpPr>
        <p:spPr>
          <a:xfrm>
            <a:off x="-1" y="3805200"/>
            <a:ext cx="11067087" cy="802424"/>
          </a:xfrm>
          <a:prstGeom prst="rect">
            <a:avLst/>
          </a:prstGeom>
          <a:solidFill>
            <a:schemeClr val="accent1"/>
          </a:solidFill>
        </p:spPr>
        <p:txBody>
          <a:bodyPr wrap="none" lIns="180000" tIns="36000" rIns="180000" bIns="18000">
            <a:spAutoFit/>
          </a:bodyPr>
          <a:lstStyle>
            <a:lvl1pPr algn="l" defTabSz="914400" rtl="0" eaLnBrk="1" latinLnBrk="0" hangingPunct="1">
              <a:lnSpc>
                <a:spcPct val="90000"/>
              </a:lnSpc>
              <a:spcBef>
                <a:spcPct val="0"/>
              </a:spcBef>
              <a:buNone/>
              <a:defRPr lang="de-DE" sz="5400" kern="1200" cap="all" spc="-20" baseline="0" smtClean="0">
                <a:solidFill>
                  <a:schemeClr val="tx1"/>
                </a:solidFill>
                <a:latin typeface="Source Sans Pro Bold" panose="020B0703030503020204" pitchFamily="34" charset="0"/>
                <a:ea typeface="+mj-ea"/>
                <a:cs typeface="+mj-cs"/>
              </a:defRPr>
            </a:lvl1pPr>
          </a:lstStyle>
          <a:p>
            <a:r>
              <a:rPr lang="de-DE" dirty="0"/>
              <a:t>Mastertitelformat bearbeiten</a:t>
            </a:r>
          </a:p>
        </p:txBody>
      </p:sp>
    </p:spTree>
    <p:extLst>
      <p:ext uri="{BB962C8B-B14F-4D97-AF65-F5344CB8AC3E}">
        <p14:creationId xmlns:p14="http://schemas.microsoft.com/office/powerpoint/2010/main" val="112305503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 Facts Weiß-Farbe">
    <p:bg>
      <p:bgPr>
        <a:solidFill>
          <a:schemeClr val="bg1"/>
        </a:solidFill>
        <a:effectLst/>
      </p:bgPr>
    </p:bg>
    <p:spTree>
      <p:nvGrpSpPr>
        <p:cNvPr id="1" name=""/>
        <p:cNvGrpSpPr/>
        <p:nvPr/>
      </p:nvGrpSpPr>
      <p:grpSpPr>
        <a:xfrm>
          <a:off x="0" y="0"/>
          <a:ext cx="0" cy="0"/>
          <a:chOff x="0" y="0"/>
          <a:chExt cx="0" cy="0"/>
        </a:xfrm>
      </p:grpSpPr>
      <p:sp>
        <p:nvSpPr>
          <p:cNvPr id="35" name="Freihandform 34">
            <a:extLst>
              <a:ext uri="{FF2B5EF4-FFF2-40B4-BE49-F238E27FC236}">
                <a16:creationId xmlns:a16="http://schemas.microsoft.com/office/drawing/2014/main" id="{4F371DBD-0789-AA45-9959-4449D48C1B23}"/>
              </a:ext>
            </a:extLst>
          </p:cNvPr>
          <p:cNvSpPr/>
          <p:nvPr userDrawn="1"/>
        </p:nvSpPr>
        <p:spPr>
          <a:xfrm>
            <a:off x="0" y="1533480"/>
            <a:ext cx="12192000" cy="5324520"/>
          </a:xfrm>
          <a:custGeom>
            <a:avLst/>
            <a:gdLst>
              <a:gd name="connsiteX0" fmla="*/ 12192000 w 12192000"/>
              <a:gd name="connsiteY0" fmla="*/ 0 h 5324520"/>
              <a:gd name="connsiteX1" fmla="*/ 12192000 w 12192000"/>
              <a:gd name="connsiteY1" fmla="*/ 5324520 h 5324520"/>
              <a:gd name="connsiteX2" fmla="*/ 0 w 12192000"/>
              <a:gd name="connsiteY2" fmla="*/ 5324520 h 5324520"/>
              <a:gd name="connsiteX3" fmla="*/ 0 w 12192000"/>
              <a:gd name="connsiteY3" fmla="*/ 852548 h 5324520"/>
            </a:gdLst>
            <a:ahLst/>
            <a:cxnLst>
              <a:cxn ang="0">
                <a:pos x="connsiteX0" y="connsiteY0"/>
              </a:cxn>
              <a:cxn ang="0">
                <a:pos x="connsiteX1" y="connsiteY1"/>
              </a:cxn>
              <a:cxn ang="0">
                <a:pos x="connsiteX2" y="connsiteY2"/>
              </a:cxn>
              <a:cxn ang="0">
                <a:pos x="connsiteX3" y="connsiteY3"/>
              </a:cxn>
            </a:cxnLst>
            <a:rect l="l" t="t" r="r" b="b"/>
            <a:pathLst>
              <a:path w="12192000" h="5324520">
                <a:moveTo>
                  <a:pt x="12192000" y="0"/>
                </a:moveTo>
                <a:lnTo>
                  <a:pt x="12192000" y="5324520"/>
                </a:lnTo>
                <a:lnTo>
                  <a:pt x="0" y="5324520"/>
                </a:lnTo>
                <a:lnTo>
                  <a:pt x="0" y="85254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b="1"/>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8A5667DB-2839-644E-8444-80F2C4160D1F}" type="datetime1">
              <a:rPr lang="de-DE" smtClean="0"/>
              <a:t>30.05.2023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386557"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9" name="Textfeld 8">
            <a:extLst>
              <a:ext uri="{FF2B5EF4-FFF2-40B4-BE49-F238E27FC236}">
                <a16:creationId xmlns:a16="http://schemas.microsoft.com/office/drawing/2014/main" id="{1197813E-2C44-E84D-9F88-6613911A0CE4}"/>
              </a:ext>
            </a:extLst>
          </p:cNvPr>
          <p:cNvSpPr txBox="1"/>
          <p:nvPr userDrawn="1"/>
        </p:nvSpPr>
        <p:spPr>
          <a:xfrm>
            <a:off x="386556"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01</a:t>
            </a:r>
          </a:p>
        </p:txBody>
      </p:sp>
      <p:sp>
        <p:nvSpPr>
          <p:cNvPr id="11" name="Textplatzhalter 3">
            <a:extLst>
              <a:ext uri="{FF2B5EF4-FFF2-40B4-BE49-F238E27FC236}">
                <a16:creationId xmlns:a16="http://schemas.microsoft.com/office/drawing/2014/main" id="{269FF1EE-52E8-F141-9E66-FA6807D3290C}"/>
              </a:ext>
            </a:extLst>
          </p:cNvPr>
          <p:cNvSpPr>
            <a:spLocks noGrp="1"/>
          </p:cNvSpPr>
          <p:nvPr>
            <p:ph type="body" sz="quarter" idx="20" hasCustomPrompt="1"/>
          </p:nvPr>
        </p:nvSpPr>
        <p:spPr>
          <a:xfrm>
            <a:off x="386556"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2" name="Textplatzhalter 3">
            <a:extLst>
              <a:ext uri="{FF2B5EF4-FFF2-40B4-BE49-F238E27FC236}">
                <a16:creationId xmlns:a16="http://schemas.microsoft.com/office/drawing/2014/main" id="{E6A2C81F-4FAC-D148-9943-F7C14D90731A}"/>
              </a:ext>
            </a:extLst>
          </p:cNvPr>
          <p:cNvSpPr>
            <a:spLocks noGrp="1"/>
          </p:cNvSpPr>
          <p:nvPr>
            <p:ph type="body" sz="quarter" idx="23" hasCustomPrompt="1"/>
          </p:nvPr>
        </p:nvSpPr>
        <p:spPr>
          <a:xfrm>
            <a:off x="386556"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8" name="Inhaltsplatzhalter 2">
            <a:extLst>
              <a:ext uri="{FF2B5EF4-FFF2-40B4-BE49-F238E27FC236}">
                <a16:creationId xmlns:a16="http://schemas.microsoft.com/office/drawing/2014/main" id="{9E19ADE0-FF19-C64D-9E44-B6868379D223}"/>
              </a:ext>
            </a:extLst>
          </p:cNvPr>
          <p:cNvSpPr>
            <a:spLocks noGrp="1"/>
          </p:cNvSpPr>
          <p:nvPr>
            <p:ph idx="24" hasCustomPrompt="1"/>
          </p:nvPr>
        </p:nvSpPr>
        <p:spPr>
          <a:xfrm>
            <a:off x="2799808"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19" name="Textfeld 18">
            <a:extLst>
              <a:ext uri="{FF2B5EF4-FFF2-40B4-BE49-F238E27FC236}">
                <a16:creationId xmlns:a16="http://schemas.microsoft.com/office/drawing/2014/main" id="{B1129070-CA9F-C54E-9D8D-0E38B28494B4}"/>
              </a:ext>
            </a:extLst>
          </p:cNvPr>
          <p:cNvSpPr txBox="1"/>
          <p:nvPr userDrawn="1"/>
        </p:nvSpPr>
        <p:spPr>
          <a:xfrm>
            <a:off x="2799807"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02</a:t>
            </a:r>
          </a:p>
        </p:txBody>
      </p:sp>
      <p:sp>
        <p:nvSpPr>
          <p:cNvPr id="20" name="Textplatzhalter 3">
            <a:extLst>
              <a:ext uri="{FF2B5EF4-FFF2-40B4-BE49-F238E27FC236}">
                <a16:creationId xmlns:a16="http://schemas.microsoft.com/office/drawing/2014/main" id="{E5B34B96-A93D-6C48-A624-0F41C6D3B9B5}"/>
              </a:ext>
            </a:extLst>
          </p:cNvPr>
          <p:cNvSpPr>
            <a:spLocks noGrp="1"/>
          </p:cNvSpPr>
          <p:nvPr>
            <p:ph type="body" sz="quarter" idx="25" hasCustomPrompt="1"/>
          </p:nvPr>
        </p:nvSpPr>
        <p:spPr>
          <a:xfrm>
            <a:off x="2799807"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1" name="Textplatzhalter 3">
            <a:extLst>
              <a:ext uri="{FF2B5EF4-FFF2-40B4-BE49-F238E27FC236}">
                <a16:creationId xmlns:a16="http://schemas.microsoft.com/office/drawing/2014/main" id="{ADD9014A-E446-AC42-B8DE-0F9B6D588C55}"/>
              </a:ext>
            </a:extLst>
          </p:cNvPr>
          <p:cNvSpPr>
            <a:spLocks noGrp="1"/>
          </p:cNvSpPr>
          <p:nvPr>
            <p:ph type="body" sz="quarter" idx="26" hasCustomPrompt="1"/>
          </p:nvPr>
        </p:nvSpPr>
        <p:spPr>
          <a:xfrm>
            <a:off x="2799807"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2" name="Inhaltsplatzhalter 2">
            <a:extLst>
              <a:ext uri="{FF2B5EF4-FFF2-40B4-BE49-F238E27FC236}">
                <a16:creationId xmlns:a16="http://schemas.microsoft.com/office/drawing/2014/main" id="{86D5A02C-E0A4-7C45-9278-78C073C952B3}"/>
              </a:ext>
            </a:extLst>
          </p:cNvPr>
          <p:cNvSpPr>
            <a:spLocks noGrp="1"/>
          </p:cNvSpPr>
          <p:nvPr>
            <p:ph idx="27" hasCustomPrompt="1"/>
          </p:nvPr>
        </p:nvSpPr>
        <p:spPr>
          <a:xfrm>
            <a:off x="516064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3" name="Textfeld 22">
            <a:extLst>
              <a:ext uri="{FF2B5EF4-FFF2-40B4-BE49-F238E27FC236}">
                <a16:creationId xmlns:a16="http://schemas.microsoft.com/office/drawing/2014/main" id="{DD90858E-B1CF-3247-9C9A-81817A0D490D}"/>
              </a:ext>
            </a:extLst>
          </p:cNvPr>
          <p:cNvSpPr txBox="1"/>
          <p:nvPr userDrawn="1"/>
        </p:nvSpPr>
        <p:spPr>
          <a:xfrm>
            <a:off x="516064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03</a:t>
            </a:r>
          </a:p>
        </p:txBody>
      </p:sp>
      <p:sp>
        <p:nvSpPr>
          <p:cNvPr id="24" name="Textplatzhalter 3">
            <a:extLst>
              <a:ext uri="{FF2B5EF4-FFF2-40B4-BE49-F238E27FC236}">
                <a16:creationId xmlns:a16="http://schemas.microsoft.com/office/drawing/2014/main" id="{EA340B2E-0D71-BD47-97CE-21777355519F}"/>
              </a:ext>
            </a:extLst>
          </p:cNvPr>
          <p:cNvSpPr>
            <a:spLocks noGrp="1"/>
          </p:cNvSpPr>
          <p:nvPr>
            <p:ph type="body" sz="quarter" idx="28" hasCustomPrompt="1"/>
          </p:nvPr>
        </p:nvSpPr>
        <p:spPr>
          <a:xfrm>
            <a:off x="516064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5" name="Textplatzhalter 3">
            <a:extLst>
              <a:ext uri="{FF2B5EF4-FFF2-40B4-BE49-F238E27FC236}">
                <a16:creationId xmlns:a16="http://schemas.microsoft.com/office/drawing/2014/main" id="{117FE934-701C-8A40-B044-C8EFE298F868}"/>
              </a:ext>
            </a:extLst>
          </p:cNvPr>
          <p:cNvSpPr>
            <a:spLocks noGrp="1"/>
          </p:cNvSpPr>
          <p:nvPr>
            <p:ph type="body" sz="quarter" idx="29" hasCustomPrompt="1"/>
          </p:nvPr>
        </p:nvSpPr>
        <p:spPr>
          <a:xfrm>
            <a:off x="516064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6" name="Inhaltsplatzhalter 2">
            <a:extLst>
              <a:ext uri="{FF2B5EF4-FFF2-40B4-BE49-F238E27FC236}">
                <a16:creationId xmlns:a16="http://schemas.microsoft.com/office/drawing/2014/main" id="{BEA13746-4225-8546-9AD2-125311CF28AD}"/>
              </a:ext>
            </a:extLst>
          </p:cNvPr>
          <p:cNvSpPr>
            <a:spLocks noGrp="1"/>
          </p:cNvSpPr>
          <p:nvPr>
            <p:ph idx="30" hasCustomPrompt="1"/>
          </p:nvPr>
        </p:nvSpPr>
        <p:spPr>
          <a:xfrm>
            <a:off x="7596750"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7" name="Textfeld 26">
            <a:extLst>
              <a:ext uri="{FF2B5EF4-FFF2-40B4-BE49-F238E27FC236}">
                <a16:creationId xmlns:a16="http://schemas.microsoft.com/office/drawing/2014/main" id="{3404B823-BA4B-3247-B65E-0FA35B428340}"/>
              </a:ext>
            </a:extLst>
          </p:cNvPr>
          <p:cNvSpPr txBox="1"/>
          <p:nvPr userDrawn="1"/>
        </p:nvSpPr>
        <p:spPr>
          <a:xfrm>
            <a:off x="7596749"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04</a:t>
            </a:r>
          </a:p>
        </p:txBody>
      </p:sp>
      <p:sp>
        <p:nvSpPr>
          <p:cNvPr id="28" name="Textplatzhalter 3">
            <a:extLst>
              <a:ext uri="{FF2B5EF4-FFF2-40B4-BE49-F238E27FC236}">
                <a16:creationId xmlns:a16="http://schemas.microsoft.com/office/drawing/2014/main" id="{B89BBAE8-F0B1-4946-9B35-1C8A2480A6D1}"/>
              </a:ext>
            </a:extLst>
          </p:cNvPr>
          <p:cNvSpPr>
            <a:spLocks noGrp="1"/>
          </p:cNvSpPr>
          <p:nvPr>
            <p:ph type="body" sz="quarter" idx="31" hasCustomPrompt="1"/>
          </p:nvPr>
        </p:nvSpPr>
        <p:spPr>
          <a:xfrm>
            <a:off x="7596749"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9" name="Textplatzhalter 3">
            <a:extLst>
              <a:ext uri="{FF2B5EF4-FFF2-40B4-BE49-F238E27FC236}">
                <a16:creationId xmlns:a16="http://schemas.microsoft.com/office/drawing/2014/main" id="{D37BB88F-AC59-DE44-8614-642B894B1308}"/>
              </a:ext>
            </a:extLst>
          </p:cNvPr>
          <p:cNvSpPr>
            <a:spLocks noGrp="1"/>
          </p:cNvSpPr>
          <p:nvPr>
            <p:ph type="body" sz="quarter" idx="32" hasCustomPrompt="1"/>
          </p:nvPr>
        </p:nvSpPr>
        <p:spPr>
          <a:xfrm>
            <a:off x="7596749"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0" name="Inhaltsplatzhalter 2">
            <a:extLst>
              <a:ext uri="{FF2B5EF4-FFF2-40B4-BE49-F238E27FC236}">
                <a16:creationId xmlns:a16="http://schemas.microsoft.com/office/drawing/2014/main" id="{7CB2B12B-FAC4-F54D-92A4-80EC458EEB79}"/>
              </a:ext>
            </a:extLst>
          </p:cNvPr>
          <p:cNvSpPr>
            <a:spLocks noGrp="1"/>
          </p:cNvSpPr>
          <p:nvPr>
            <p:ph idx="33" hasCustomPrompt="1"/>
          </p:nvPr>
        </p:nvSpPr>
        <p:spPr>
          <a:xfrm>
            <a:off x="991235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31" name="Textfeld 30">
            <a:extLst>
              <a:ext uri="{FF2B5EF4-FFF2-40B4-BE49-F238E27FC236}">
                <a16:creationId xmlns:a16="http://schemas.microsoft.com/office/drawing/2014/main" id="{33B4E22E-C8FC-3F4D-9EDC-4441F2B4F2FA}"/>
              </a:ext>
            </a:extLst>
          </p:cNvPr>
          <p:cNvSpPr txBox="1"/>
          <p:nvPr userDrawn="1"/>
        </p:nvSpPr>
        <p:spPr>
          <a:xfrm>
            <a:off x="991235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05</a:t>
            </a:r>
          </a:p>
        </p:txBody>
      </p:sp>
      <p:sp>
        <p:nvSpPr>
          <p:cNvPr id="32" name="Textplatzhalter 3">
            <a:extLst>
              <a:ext uri="{FF2B5EF4-FFF2-40B4-BE49-F238E27FC236}">
                <a16:creationId xmlns:a16="http://schemas.microsoft.com/office/drawing/2014/main" id="{42446B37-4D88-5146-9386-A3AB344D8314}"/>
              </a:ext>
            </a:extLst>
          </p:cNvPr>
          <p:cNvSpPr>
            <a:spLocks noGrp="1"/>
          </p:cNvSpPr>
          <p:nvPr>
            <p:ph type="body" sz="quarter" idx="34" hasCustomPrompt="1"/>
          </p:nvPr>
        </p:nvSpPr>
        <p:spPr>
          <a:xfrm>
            <a:off x="991235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3" name="Textplatzhalter 3">
            <a:extLst>
              <a:ext uri="{FF2B5EF4-FFF2-40B4-BE49-F238E27FC236}">
                <a16:creationId xmlns:a16="http://schemas.microsoft.com/office/drawing/2014/main" id="{8FFE2221-ECC5-DB40-A7FF-F7C75C4E58D5}"/>
              </a:ext>
            </a:extLst>
          </p:cNvPr>
          <p:cNvSpPr>
            <a:spLocks noGrp="1"/>
          </p:cNvSpPr>
          <p:nvPr>
            <p:ph type="body" sz="quarter" idx="35" hasCustomPrompt="1"/>
          </p:nvPr>
        </p:nvSpPr>
        <p:spPr>
          <a:xfrm>
            <a:off x="991235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9" name="Textplatzhalter 5">
            <a:extLst>
              <a:ext uri="{FF2B5EF4-FFF2-40B4-BE49-F238E27FC236}">
                <a16:creationId xmlns:a16="http://schemas.microsoft.com/office/drawing/2014/main" id="{B03EE19B-0D0E-CB41-82E8-4963BA57A5A0}"/>
              </a:ext>
            </a:extLst>
          </p:cNvPr>
          <p:cNvSpPr>
            <a:spLocks noGrp="1"/>
          </p:cNvSpPr>
          <p:nvPr>
            <p:ph type="body" sz="quarter" idx="36"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40" name="Titel 6">
            <a:extLst>
              <a:ext uri="{FF2B5EF4-FFF2-40B4-BE49-F238E27FC236}">
                <a16:creationId xmlns:a16="http://schemas.microsoft.com/office/drawing/2014/main" id="{5D7AE2FC-A8B4-9949-A25D-F901070EF89C}"/>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734367056"/>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Zitat">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66AD52-918F-9D4C-A782-1102797A0128}"/>
              </a:ext>
            </a:extLst>
          </p:cNvPr>
          <p:cNvSpPr>
            <a:spLocks noGrp="1"/>
          </p:cNvSpPr>
          <p:nvPr>
            <p:ph type="title" hasCustomPrompt="1"/>
          </p:nvPr>
        </p:nvSpPr>
        <p:spPr>
          <a:xfrm>
            <a:off x="442912" y="1520825"/>
            <a:ext cx="11299825" cy="4895850"/>
          </a:xfrm>
          <a:noFill/>
        </p:spPr>
        <p:txBody>
          <a:bodyPr wrap="square" lIns="0" tIns="0" rIns="0" bIns="0" anchor="ctr" anchorCtr="0">
            <a:noAutofit/>
          </a:bodyPr>
          <a:lstStyle>
            <a:lvl1pPr algn="ctr">
              <a:defRPr sz="6600" cap="none">
                <a:solidFill>
                  <a:schemeClr val="bg1"/>
                </a:solidFill>
                <a:latin typeface="Source Serif Pro" panose="02040603050405020204" pitchFamily="18" charset="0"/>
                <a:ea typeface="Source Serif Pro" panose="02040603050405020204" pitchFamily="18" charset="0"/>
              </a:defRPr>
            </a:lvl1pPr>
          </a:lstStyle>
          <a:p>
            <a:r>
              <a:rPr lang="de-DE" dirty="0"/>
              <a:t>„Ich studiere</a:t>
            </a:r>
            <a:br>
              <a:rPr lang="de-DE" dirty="0"/>
            </a:br>
            <a:r>
              <a:rPr lang="de-DE" dirty="0"/>
              <a:t>          wie und</a:t>
            </a:r>
            <a:br>
              <a:rPr lang="de-DE" dirty="0"/>
            </a:br>
            <a:r>
              <a:rPr lang="de-DE" dirty="0"/>
              <a:t>wann</a:t>
            </a:r>
            <a:br>
              <a:rPr lang="de-DE" dirty="0"/>
            </a:br>
            <a:r>
              <a:rPr lang="de-DE" dirty="0"/>
              <a:t>        ich will“</a:t>
            </a:r>
          </a:p>
        </p:txBody>
      </p:sp>
      <p:pic>
        <p:nvPicPr>
          <p:cNvPr id="4" name="Grafik 3" descr="Ein Bild, das Text enthält.&#10;&#10;Automatisch generierte Beschreibung">
            <a:extLst>
              <a:ext uri="{FF2B5EF4-FFF2-40B4-BE49-F238E27FC236}">
                <a16:creationId xmlns:a16="http://schemas.microsoft.com/office/drawing/2014/main" id="{0A7E7CA8-13E0-BB4F-BE70-08AD122CCF9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1500106228"/>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Zitat auf Farbe">
    <p:bg>
      <p:bgPr>
        <a:solidFill>
          <a:schemeClr val="accent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66AD52-918F-9D4C-A782-1102797A0128}"/>
              </a:ext>
            </a:extLst>
          </p:cNvPr>
          <p:cNvSpPr>
            <a:spLocks noGrp="1"/>
          </p:cNvSpPr>
          <p:nvPr>
            <p:ph type="title" hasCustomPrompt="1"/>
          </p:nvPr>
        </p:nvSpPr>
        <p:spPr>
          <a:xfrm>
            <a:off x="442912" y="1520825"/>
            <a:ext cx="11299825" cy="4895850"/>
          </a:xfrm>
          <a:noFill/>
        </p:spPr>
        <p:txBody>
          <a:bodyPr wrap="square" lIns="0" tIns="0" rIns="0" bIns="0" anchor="ctr" anchorCtr="0">
            <a:noAutofit/>
          </a:bodyPr>
          <a:lstStyle>
            <a:lvl1pPr algn="ctr">
              <a:defRPr sz="6600" cap="none">
                <a:solidFill>
                  <a:schemeClr val="bg1"/>
                </a:solidFill>
                <a:latin typeface="Source Serif Pro" panose="02040603050405020204" pitchFamily="18" charset="0"/>
                <a:ea typeface="Source Serif Pro" panose="02040603050405020204" pitchFamily="18" charset="0"/>
              </a:defRPr>
            </a:lvl1pPr>
          </a:lstStyle>
          <a:p>
            <a:r>
              <a:rPr lang="de-DE" dirty="0"/>
              <a:t>„Ich studiere</a:t>
            </a:r>
            <a:br>
              <a:rPr lang="de-DE" dirty="0"/>
            </a:br>
            <a:r>
              <a:rPr lang="de-DE" dirty="0"/>
              <a:t>          wie und</a:t>
            </a:r>
            <a:br>
              <a:rPr lang="de-DE" dirty="0"/>
            </a:br>
            <a:r>
              <a:rPr lang="de-DE" dirty="0"/>
              <a:t>wann</a:t>
            </a:r>
            <a:br>
              <a:rPr lang="de-DE" dirty="0"/>
            </a:br>
            <a:r>
              <a:rPr lang="de-DE" dirty="0"/>
              <a:t>        ich will“</a:t>
            </a:r>
          </a:p>
        </p:txBody>
      </p:sp>
      <p:pic>
        <p:nvPicPr>
          <p:cNvPr id="4" name="Grafik 3" descr="Ein Bild, das Text enthält.&#10;&#10;Automatisch generierte Beschreibung">
            <a:extLst>
              <a:ext uri="{FF2B5EF4-FFF2-40B4-BE49-F238E27FC236}">
                <a16:creationId xmlns:a16="http://schemas.microsoft.com/office/drawing/2014/main" id="{0113F164-3D99-614C-B3EB-CB44C67DE954}"/>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3376565766"/>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anke">
    <p:bg>
      <p:bgPr>
        <a:solidFill>
          <a:schemeClr val="tx1"/>
        </a:solidFill>
        <a:effectLst/>
      </p:bgPr>
    </p:bg>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27827CE9-3BC2-4F5B-8005-CACD0FF856C5}"/>
              </a:ext>
            </a:extLst>
          </p:cNvPr>
          <p:cNvSpPr>
            <a:spLocks noGrp="1"/>
          </p:cNvSpPr>
          <p:nvPr>
            <p:ph type="body" sz="quarter" idx="13" hasCustomPrompt="1"/>
          </p:nvPr>
        </p:nvSpPr>
        <p:spPr>
          <a:xfrm>
            <a:off x="445619" y="5161917"/>
            <a:ext cx="5511798" cy="1310889"/>
          </a:xfrm>
        </p:spPr>
        <p:txBody>
          <a:bodyPr anchor="b"/>
          <a:lstStyle>
            <a:lvl1pPr marL="0" indent="0">
              <a:spcBef>
                <a:spcPts val="0"/>
              </a:spcBef>
              <a:spcAft>
                <a:spcPts val="0"/>
              </a:spcAft>
              <a:buNone/>
              <a:defRPr>
                <a:solidFill>
                  <a:schemeClr val="bg1"/>
                </a:solidFill>
              </a:defRPr>
            </a:lvl1pPr>
            <a:lvl2pPr marL="180975" indent="0">
              <a:buNone/>
              <a:defRPr/>
            </a:lvl2pPr>
          </a:lstStyle>
          <a:p>
            <a:pPr lvl="0"/>
            <a:r>
              <a:rPr lang="de-DE" dirty="0"/>
              <a:t>Adresse bearbeiten</a:t>
            </a:r>
          </a:p>
        </p:txBody>
      </p:sp>
      <p:sp>
        <p:nvSpPr>
          <p:cNvPr id="9" name="Textplatzhalter 7">
            <a:extLst>
              <a:ext uri="{FF2B5EF4-FFF2-40B4-BE49-F238E27FC236}">
                <a16:creationId xmlns:a16="http://schemas.microsoft.com/office/drawing/2014/main" id="{7D12C8C9-B1DD-4D00-93FD-1A3B0EEEC76D}"/>
              </a:ext>
            </a:extLst>
          </p:cNvPr>
          <p:cNvSpPr>
            <a:spLocks noGrp="1"/>
          </p:cNvSpPr>
          <p:nvPr>
            <p:ph type="body" sz="quarter" idx="14" hasCustomPrompt="1"/>
          </p:nvPr>
        </p:nvSpPr>
        <p:spPr>
          <a:xfrm>
            <a:off x="6438275" y="5167313"/>
            <a:ext cx="5310814" cy="1310889"/>
          </a:xfrm>
        </p:spPr>
        <p:txBody>
          <a:bodyPr anchor="b"/>
          <a:lstStyle>
            <a:lvl1pPr marL="0" marR="0" indent="0" algn="l" defTabSz="914400" rtl="0" eaLnBrk="1" fontAlgn="auto" latinLnBrk="0" hangingPunct="1">
              <a:lnSpc>
                <a:spcPct val="120000"/>
              </a:lnSpc>
              <a:spcBef>
                <a:spcPts val="0"/>
              </a:spcBef>
              <a:spcAft>
                <a:spcPts val="0"/>
              </a:spcAft>
              <a:buClr>
                <a:schemeClr val="accent5"/>
              </a:buClr>
              <a:buSzPct val="120000"/>
              <a:buFont typeface="Wingdings" pitchFamily="2" charset="2"/>
              <a:buNone/>
              <a:tabLst>
                <a:tab pos="288000" algn="l"/>
              </a:tabLst>
              <a:defRPr>
                <a:solidFill>
                  <a:schemeClr val="bg1"/>
                </a:solidFill>
              </a:defRPr>
            </a:lvl1pPr>
            <a:lvl2pPr marL="180975" indent="0">
              <a:buNone/>
              <a:defRPr/>
            </a:lvl2pPr>
          </a:lstStyle>
          <a:p>
            <a:pPr lvl="0"/>
            <a:r>
              <a:rPr lang="de-DE" dirty="0"/>
              <a:t>Ansprechpartner Name</a:t>
            </a:r>
          </a:p>
          <a:p>
            <a:pPr marL="0" marR="0" lvl="0" indent="0" algn="l" defTabSz="914400" rtl="0" eaLnBrk="1" fontAlgn="auto" latinLnBrk="0" hangingPunct="1">
              <a:lnSpc>
                <a:spcPct val="120000"/>
              </a:lnSpc>
              <a:spcBef>
                <a:spcPts val="0"/>
              </a:spcBef>
              <a:spcAft>
                <a:spcPts val="0"/>
              </a:spcAft>
              <a:buClr>
                <a:schemeClr val="accent5"/>
              </a:buClr>
              <a:buSzPct val="120000"/>
              <a:buFont typeface="Wingdings" pitchFamily="2" charset="2"/>
              <a:buNone/>
              <a:tabLst>
                <a:tab pos="288000" algn="l"/>
              </a:tabLst>
              <a:defRPr/>
            </a:pPr>
            <a:r>
              <a:rPr lang="de-DE" dirty="0"/>
              <a:t>Ansprechpartner Telefon</a:t>
            </a:r>
          </a:p>
          <a:p>
            <a:pPr marL="0" marR="0" lvl="0" indent="0" algn="l" defTabSz="914400" rtl="0" eaLnBrk="1" fontAlgn="auto" latinLnBrk="0" hangingPunct="1">
              <a:lnSpc>
                <a:spcPct val="120000"/>
              </a:lnSpc>
              <a:spcBef>
                <a:spcPts val="0"/>
              </a:spcBef>
              <a:spcAft>
                <a:spcPts val="0"/>
              </a:spcAft>
              <a:buClr>
                <a:schemeClr val="accent5"/>
              </a:buClr>
              <a:buSzPct val="120000"/>
              <a:buFont typeface="Wingdings" pitchFamily="2" charset="2"/>
              <a:buNone/>
              <a:tabLst>
                <a:tab pos="288000" algn="l"/>
              </a:tabLst>
              <a:defRPr/>
            </a:pPr>
            <a:r>
              <a:rPr lang="de-DE" dirty="0"/>
              <a:t>Ansprechpartner E-Mail</a:t>
            </a:r>
          </a:p>
        </p:txBody>
      </p:sp>
      <p:sp>
        <p:nvSpPr>
          <p:cNvPr id="6"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875367"/>
            <a:ext cx="3695793" cy="1105678"/>
          </a:xfrm>
          <a:prstGeom prst="rect">
            <a:avLst/>
          </a:prstGeom>
          <a:solidFill>
            <a:schemeClr val="accent1"/>
          </a:solidFill>
        </p:spPr>
        <p:txBody>
          <a:bodyPr vert="horz" wrap="none" lIns="360000" tIns="36000" rIns="360000" bIns="36000" rtlCol="0" anchor="t">
            <a:spAutoFit/>
          </a:bodyPr>
          <a:lstStyle>
            <a:lvl1pPr>
              <a:defRPr lang="de-DE" sz="7600" b="1" i="0" spc="20" dirty="0">
                <a:latin typeface="Source Sans Pro" panose="020B0503030403020204" pitchFamily="34" charset="0"/>
                <a:ea typeface="Source Sans Pro" panose="020B0503030403020204" pitchFamily="34" charset="0"/>
                <a:cs typeface="+mn-cs"/>
              </a:defRPr>
            </a:lvl1pPr>
          </a:lstStyle>
          <a:p>
            <a:pPr marL="0" lvl="0" indent="0" fontAlgn="t">
              <a:lnSpc>
                <a:spcPts val="7660"/>
              </a:lnSpc>
              <a:spcBef>
                <a:spcPts val="0"/>
              </a:spcBef>
              <a:spcAft>
                <a:spcPts val="0"/>
              </a:spcAft>
              <a:buClr>
                <a:schemeClr val="accent5"/>
              </a:buClr>
              <a:buSzPct val="120000"/>
              <a:buFont typeface="Wingdings" pitchFamily="2" charset="2"/>
            </a:pPr>
            <a:r>
              <a:rPr lang="de-DE" dirty="0"/>
              <a:t>Danke</a:t>
            </a:r>
          </a:p>
        </p:txBody>
      </p:sp>
      <p:pic>
        <p:nvPicPr>
          <p:cNvPr id="7" name="Grafik 6">
            <a:extLst>
              <a:ext uri="{FF2B5EF4-FFF2-40B4-BE49-F238E27FC236}">
                <a16:creationId xmlns:a16="http://schemas.microsoft.com/office/drawing/2014/main" id="{B1FB4CFC-15F3-5E41-AC4D-CBE25F68B19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6274510"/>
            <a:ext cx="203691" cy="203691"/>
          </a:xfrm>
          <a:prstGeom prst="rect">
            <a:avLst/>
          </a:prstGeom>
        </p:spPr>
      </p:pic>
      <p:pic>
        <p:nvPicPr>
          <p:cNvPr id="11" name="Grafik 10">
            <a:extLst>
              <a:ext uri="{FF2B5EF4-FFF2-40B4-BE49-F238E27FC236}">
                <a16:creationId xmlns:a16="http://schemas.microsoft.com/office/drawing/2014/main" id="{E54A1DDF-4DCE-0840-A551-176D3F75B32F}"/>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83303" y="5949845"/>
            <a:ext cx="205199" cy="205199"/>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2477A673-382D-AC49-B7F5-765418761133}"/>
              </a:ext>
            </a:extLst>
          </p:cNvPr>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 Vollbild | klein">
    <p:bg>
      <p:bgRef idx="1001">
        <a:schemeClr val="bg1"/>
      </p:bgRef>
    </p:bg>
    <p:spTree>
      <p:nvGrpSpPr>
        <p:cNvPr id="1" name=""/>
        <p:cNvGrpSpPr/>
        <p:nvPr/>
      </p:nvGrpSpPr>
      <p:grpSpPr>
        <a:xfrm>
          <a:off x="0" y="0"/>
          <a:ext cx="0" cy="0"/>
          <a:chOff x="0" y="0"/>
          <a:chExt cx="0" cy="0"/>
        </a:xfrm>
      </p:grpSpPr>
      <p:sp>
        <p:nvSpPr>
          <p:cNvPr id="13" name="Bildplatzhalter 14">
            <a:extLst>
              <a:ext uri="{FF2B5EF4-FFF2-40B4-BE49-F238E27FC236}">
                <a16:creationId xmlns:a16="http://schemas.microsoft.com/office/drawing/2014/main" id="{456BB6B8-CE6B-314F-B7F1-29186EBAE759}"/>
              </a:ext>
            </a:extLst>
          </p:cNvPr>
          <p:cNvSpPr>
            <a:spLocks noGrp="1"/>
          </p:cNvSpPr>
          <p:nvPr>
            <p:ph type="pic" sz="quarter" idx="22" hasCustomPrompt="1"/>
          </p:nvPr>
        </p:nvSpPr>
        <p:spPr>
          <a:xfrm>
            <a:off x="0" y="0"/>
            <a:ext cx="12291238" cy="6857999"/>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1" name="Bildplatzhalter 4">
            <a:extLst>
              <a:ext uri="{FF2B5EF4-FFF2-40B4-BE49-F238E27FC236}">
                <a16:creationId xmlns:a16="http://schemas.microsoft.com/office/drawing/2014/main" id="{A93CAE66-46E4-4D41-885B-286AEA4B9953}"/>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
        <p:nvSpPr>
          <p:cNvPr id="18" name="Rechteck 17">
            <a:extLst>
              <a:ext uri="{FF2B5EF4-FFF2-40B4-BE49-F238E27FC236}">
                <a16:creationId xmlns:a16="http://schemas.microsoft.com/office/drawing/2014/main" id="{EC68FA23-F3AB-ED4F-A7A5-4B751EC4F955}"/>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14">
            <a:extLst>
              <a:ext uri="{FF2B5EF4-FFF2-40B4-BE49-F238E27FC236}">
                <a16:creationId xmlns:a16="http://schemas.microsoft.com/office/drawing/2014/main" id="{78894B3C-B646-A641-822F-D41B0057695E}"/>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
        <p:nvSpPr>
          <p:cNvPr id="21" name="Textplatzhalter 20">
            <a:extLst>
              <a:ext uri="{FF2B5EF4-FFF2-40B4-BE49-F238E27FC236}">
                <a16:creationId xmlns:a16="http://schemas.microsoft.com/office/drawing/2014/main" id="{07777BEF-0943-49B5-89E4-2C7D1CCACC05}"/>
              </a:ext>
            </a:extLst>
          </p:cNvPr>
          <p:cNvSpPr>
            <a:spLocks noGrp="1"/>
          </p:cNvSpPr>
          <p:nvPr>
            <p:ph type="body" sz="quarter" idx="12" hasCustomPrompt="1"/>
          </p:nvPr>
        </p:nvSpPr>
        <p:spPr>
          <a:xfrm>
            <a:off x="227013" y="4510800"/>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2" name="Textplatzhalter 3">
            <a:extLst>
              <a:ext uri="{FF2B5EF4-FFF2-40B4-BE49-F238E27FC236}">
                <a16:creationId xmlns:a16="http://schemas.microsoft.com/office/drawing/2014/main" id="{C2C0711E-843A-DB49-ABC3-E2480008C7CC}"/>
              </a:ext>
            </a:extLst>
          </p:cNvPr>
          <p:cNvSpPr>
            <a:spLocks noGrp="1"/>
          </p:cNvSpPr>
          <p:nvPr>
            <p:ph type="body" sz="quarter" idx="20" hasCustomPrompt="1"/>
          </p:nvPr>
        </p:nvSpPr>
        <p:spPr>
          <a:xfrm>
            <a:off x="0" y="2563541"/>
            <a:ext cx="2616303" cy="265260"/>
          </a:xfrm>
          <a:solidFill>
            <a:schemeClr val="tx1"/>
          </a:solidFill>
        </p:spPr>
        <p:txBody>
          <a:bodyPr wrap="none" lIns="216000" tIns="18000" rIns="2160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2" name="Titel 1">
            <a:extLst>
              <a:ext uri="{FF2B5EF4-FFF2-40B4-BE49-F238E27FC236}">
                <a16:creationId xmlns:a16="http://schemas.microsoft.com/office/drawing/2014/main" id="{F8E052BD-A215-2541-8D0F-AA20A9019A12}"/>
              </a:ext>
            </a:extLst>
          </p:cNvPr>
          <p:cNvSpPr>
            <a:spLocks noGrp="1"/>
          </p:cNvSpPr>
          <p:nvPr>
            <p:ph type="title"/>
          </p:nvPr>
        </p:nvSpPr>
        <p:spPr>
          <a:xfrm>
            <a:off x="-1" y="2912400"/>
            <a:ext cx="5131612" cy="579600"/>
          </a:xfrm>
          <a:prstGeom prst="rect">
            <a:avLst/>
          </a:prstGeom>
        </p:spPr>
        <p:txBody>
          <a:bodyPr lIns="216000" rIns="180000">
            <a:spAutoFit/>
          </a:bodyPr>
          <a:lstStyle>
            <a:lvl1pPr>
              <a:defRPr sz="3800" baseline="0"/>
            </a:lvl1pPr>
          </a:lstStyle>
          <a:p>
            <a:r>
              <a:rPr lang="de-DE"/>
              <a:t>Titelmasterformat durch Klicken bearbeiten</a:t>
            </a:r>
            <a:endParaRPr lang="de-DE" dirty="0"/>
          </a:p>
        </p:txBody>
      </p:sp>
      <p:sp>
        <p:nvSpPr>
          <p:cNvPr id="14" name="Textplatzhalter 5">
            <a:extLst>
              <a:ext uri="{FF2B5EF4-FFF2-40B4-BE49-F238E27FC236}">
                <a16:creationId xmlns:a16="http://schemas.microsoft.com/office/drawing/2014/main" id="{46DAFD90-7CC4-AB41-AB51-F5A83EFDD7DF}"/>
              </a:ext>
            </a:extLst>
          </p:cNvPr>
          <p:cNvSpPr>
            <a:spLocks noGrp="1"/>
          </p:cNvSpPr>
          <p:nvPr>
            <p:ph type="body" sz="quarter" idx="25" hasCustomPrompt="1"/>
          </p:nvPr>
        </p:nvSpPr>
        <p:spPr>
          <a:xfrm>
            <a:off x="-1" y="3560110"/>
            <a:ext cx="8409555" cy="580825"/>
          </a:xfrm>
          <a:solidFill>
            <a:schemeClr val="accent1"/>
          </a:solidFill>
        </p:spPr>
        <p:txBody>
          <a:bodyPr wrap="none" lIns="216000" tIns="36000" rIns="216000" bIns="18000">
            <a:spAutoFit/>
          </a:bodyPr>
          <a:lstStyle>
            <a:lvl1pPr marL="0" indent="0">
              <a:lnSpc>
                <a:spcPct val="90000"/>
              </a:lnSpc>
              <a:buFontTx/>
              <a:buNone/>
              <a:defRPr sz="38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Tree>
    <p:extLst>
      <p:ext uri="{BB962C8B-B14F-4D97-AF65-F5344CB8AC3E}">
        <p14:creationId xmlns:p14="http://schemas.microsoft.com/office/powerpoint/2010/main" val="289292718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 Schwarz | groß">
    <p:bg>
      <p:bgPr>
        <a:solidFill>
          <a:schemeClr val="tx1"/>
        </a:solidFill>
        <a:effectLst/>
      </p:bgPr>
    </p:bg>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867E666A-3FE3-DE4E-8157-B8087F1E546F}"/>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Textplatzhalter 14">
            <a:extLst>
              <a:ext uri="{FF2B5EF4-FFF2-40B4-BE49-F238E27FC236}">
                <a16:creationId xmlns:a16="http://schemas.microsoft.com/office/drawing/2014/main" id="{659ECD9D-327B-BD43-AE65-547D4909DB50}"/>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8" name="Textplatzhalter 20">
            <a:extLst>
              <a:ext uri="{FF2B5EF4-FFF2-40B4-BE49-F238E27FC236}">
                <a16:creationId xmlns:a16="http://schemas.microsoft.com/office/drawing/2014/main" id="{36CEB070-DE3D-3E4F-A29A-9605005A0B7A}"/>
              </a:ext>
            </a:extLst>
          </p:cNvPr>
          <p:cNvSpPr>
            <a:spLocks noGrp="1"/>
          </p:cNvSpPr>
          <p:nvPr>
            <p:ph type="body" sz="quarter" idx="12" hasCustomPrompt="1"/>
          </p:nvPr>
        </p:nvSpPr>
        <p:spPr>
          <a:xfrm>
            <a:off x="227013" y="5635438"/>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9" name="Titel 1">
            <a:extLst>
              <a:ext uri="{FF2B5EF4-FFF2-40B4-BE49-F238E27FC236}">
                <a16:creationId xmlns:a16="http://schemas.microsoft.com/office/drawing/2014/main" id="{B0EE2ACC-D9C5-294F-BC76-98EC7A45C9F2}"/>
              </a:ext>
            </a:extLst>
          </p:cNvPr>
          <p:cNvSpPr>
            <a:spLocks noGrp="1"/>
          </p:cNvSpPr>
          <p:nvPr>
            <p:ph type="ctrTitle" hasCustomPrompt="1"/>
          </p:nvPr>
        </p:nvSpPr>
        <p:spPr>
          <a:xfrm>
            <a:off x="0" y="2932772"/>
            <a:ext cx="8413403" cy="1105678"/>
          </a:xfrm>
          <a:prstGeom prst="rect">
            <a:avLst/>
          </a:prstGeom>
          <a:solidFill>
            <a:schemeClr val="accent1"/>
          </a:solidFill>
        </p:spPr>
        <p:txBody>
          <a:bodyPr wrap="none" lIns="216000" tIns="36000" rIns="216000" bIns="36000" anchor="t" anchorCtr="0">
            <a:spAutoFit/>
          </a:bodyPr>
          <a:lstStyle>
            <a:lvl1pPr algn="l" fontAlgn="t">
              <a:lnSpc>
                <a:spcPts val="7660"/>
              </a:lnSpc>
              <a:defRPr sz="7600" baseline="0"/>
            </a:lvl1pPr>
          </a:lstStyle>
          <a:p>
            <a:r>
              <a:rPr lang="de-DE" dirty="0" err="1"/>
              <a:t>titel</a:t>
            </a:r>
            <a:r>
              <a:rPr lang="de-DE" dirty="0"/>
              <a:t> bearbeiten</a:t>
            </a:r>
          </a:p>
        </p:txBody>
      </p:sp>
      <p:sp>
        <p:nvSpPr>
          <p:cNvPr id="20" name="Textplatzhalter 5">
            <a:extLst>
              <a:ext uri="{FF2B5EF4-FFF2-40B4-BE49-F238E27FC236}">
                <a16:creationId xmlns:a16="http://schemas.microsoft.com/office/drawing/2014/main" id="{DF645982-D6F4-D348-BE36-AA4BB7CC2B04}"/>
              </a:ext>
            </a:extLst>
          </p:cNvPr>
          <p:cNvSpPr>
            <a:spLocks noGrp="1"/>
          </p:cNvSpPr>
          <p:nvPr>
            <p:ph type="body" sz="quarter" idx="21" hasCustomPrompt="1"/>
          </p:nvPr>
        </p:nvSpPr>
        <p:spPr>
          <a:xfrm>
            <a:off x="0" y="4144835"/>
            <a:ext cx="9489018" cy="1105678"/>
          </a:xfrm>
          <a:solidFill>
            <a:schemeClr val="accent1"/>
          </a:solidFill>
        </p:spPr>
        <p:txBody>
          <a:bodyPr wrap="none" lIns="216000" tIns="36000" rIns="216000" bIns="36000">
            <a:spAutoFit/>
          </a:bodyPr>
          <a:lstStyle>
            <a:lvl1pPr marL="0" indent="0" fontAlgn="t">
              <a:lnSpc>
                <a:spcPts val="7660"/>
              </a:lnSpc>
              <a:spcAft>
                <a:spcPts val="0"/>
              </a:spcAft>
              <a:buNone/>
              <a:defRPr sz="76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22" name="Textplatzhalter 3">
            <a:extLst>
              <a:ext uri="{FF2B5EF4-FFF2-40B4-BE49-F238E27FC236}">
                <a16:creationId xmlns:a16="http://schemas.microsoft.com/office/drawing/2014/main" id="{4F6F4792-D880-CA41-A89F-220A09309282}"/>
              </a:ext>
            </a:extLst>
          </p:cNvPr>
          <p:cNvSpPr>
            <a:spLocks noGrp="1"/>
          </p:cNvSpPr>
          <p:nvPr>
            <p:ph type="body" sz="quarter" idx="20" hasCustomPrompt="1"/>
          </p:nvPr>
        </p:nvSpPr>
        <p:spPr>
          <a:xfrm>
            <a:off x="0" y="2563541"/>
            <a:ext cx="2616303" cy="265260"/>
          </a:xfrm>
          <a:solidFill>
            <a:schemeClr val="bg1"/>
          </a:solidFill>
        </p:spPr>
        <p:txBody>
          <a:bodyPr wrap="none" lIns="216000" tIns="18000" rIns="2160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10" name="Bildplatzhalter 4">
            <a:extLst>
              <a:ext uri="{FF2B5EF4-FFF2-40B4-BE49-F238E27FC236}">
                <a16:creationId xmlns:a16="http://schemas.microsoft.com/office/drawing/2014/main" id="{49CD7426-1C4B-9648-B1AD-168CCE9F7E15}"/>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Tree>
    <p:extLst>
      <p:ext uri="{BB962C8B-B14F-4D97-AF65-F5344CB8AC3E}">
        <p14:creationId xmlns:p14="http://schemas.microsoft.com/office/powerpoint/2010/main" val="1368353701"/>
      </p:ext>
    </p:extLst>
  </p:cSld>
  <p:clrMapOvr>
    <a:masterClrMapping/>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apiteleinstieg Primärfarbe">
    <p:bg>
      <p:bgPr>
        <a:solidFill>
          <a:schemeClr val="accent1"/>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7"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559050"/>
            <a:ext cx="6981921" cy="594000"/>
          </a:xfrm>
          <a:prstGeom prst="rect">
            <a:avLst/>
          </a:prstGeom>
          <a:solidFill>
            <a:schemeClr val="bg1"/>
          </a:solidFill>
        </p:spPr>
        <p:txBody>
          <a:bodyPr wrap="none" lIns="216000" tIns="36000" rIns="216000" bIns="36000" anchor="t" anchorCtr="0">
            <a:spAutoFit/>
          </a:bodyPr>
          <a:lstStyle>
            <a:lvl1pPr algn="l" fontAlgn="t">
              <a:lnSpc>
                <a:spcPts val="3860"/>
              </a:lnSpc>
              <a:defRPr sz="3800"/>
            </a:lvl1pPr>
          </a:lstStyle>
          <a:p>
            <a:r>
              <a:rPr lang="de-DE" dirty="0"/>
              <a:t>Kapiteleinstieg bearbeiten</a:t>
            </a:r>
          </a:p>
        </p:txBody>
      </p:sp>
      <p:sp>
        <p:nvSpPr>
          <p:cNvPr id="6" name="Textplatzhalter 5">
            <a:extLst>
              <a:ext uri="{FF2B5EF4-FFF2-40B4-BE49-F238E27FC236}">
                <a16:creationId xmlns:a16="http://schemas.microsoft.com/office/drawing/2014/main" id="{45BC4717-0598-4F45-90AD-E27B62B2A00C}"/>
              </a:ext>
            </a:extLst>
          </p:cNvPr>
          <p:cNvSpPr>
            <a:spLocks noGrp="1"/>
          </p:cNvSpPr>
          <p:nvPr>
            <p:ph type="body" sz="quarter" idx="21" hasCustomPrompt="1"/>
          </p:nvPr>
        </p:nvSpPr>
        <p:spPr>
          <a:xfrm>
            <a:off x="0" y="3217074"/>
            <a:ext cx="4990992" cy="594000"/>
          </a:xfrm>
          <a:solidFill>
            <a:schemeClr val="bg1"/>
          </a:solidFill>
        </p:spPr>
        <p:txBody>
          <a:bodyPr wrap="none" lIns="216000" tIns="36000" rIns="216000" bIns="36000">
            <a:spAutoFit/>
          </a:bodyPr>
          <a:lstStyle>
            <a:lvl1pPr marL="0" indent="0" fontAlgn="t">
              <a:lnSpc>
                <a:spcPts val="3860"/>
              </a:lnSpc>
              <a:spcAft>
                <a:spcPts val="0"/>
              </a:spcAft>
              <a:buNone/>
              <a:defRPr sz="38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6" name="Textplatzhalter 3">
            <a:extLst>
              <a:ext uri="{FF2B5EF4-FFF2-40B4-BE49-F238E27FC236}">
                <a16:creationId xmlns:a16="http://schemas.microsoft.com/office/drawing/2014/main" id="{D030D1CA-66D5-0D44-99D4-89C1D572419B}"/>
              </a:ext>
            </a:extLst>
          </p:cNvPr>
          <p:cNvSpPr>
            <a:spLocks noGrp="1"/>
          </p:cNvSpPr>
          <p:nvPr>
            <p:ph type="body" sz="quarter" idx="22" hasCustomPrompt="1"/>
          </p:nvPr>
        </p:nvSpPr>
        <p:spPr>
          <a:xfrm>
            <a:off x="97486" y="0"/>
            <a:ext cx="1968361" cy="1759900"/>
          </a:xfrm>
          <a:noFill/>
        </p:spPr>
        <p:txBody>
          <a:bodyPr wrap="none" lIns="93600" tIns="18000" rIns="93600" bIns="18000">
            <a:spAutoFit/>
          </a:bodyPr>
          <a:lstStyle>
            <a:lvl1pPr marL="0" indent="0" fontAlgn="t">
              <a:lnSpc>
                <a:spcPts val="12800"/>
              </a:lnSpc>
              <a:spcAft>
                <a:spcPts val="0"/>
              </a:spcAft>
              <a:buNone/>
              <a:defRPr lang="de-DE" sz="12800" b="1" i="0" kern="1200" baseline="0" dirty="0">
                <a:solidFill>
                  <a:schemeClr val="bg1"/>
                </a:solidFill>
                <a:latin typeface="Source Serif Pro" charset="0"/>
                <a:ea typeface="Source Serif Pro" charset="0"/>
                <a:cs typeface="Source Serif Pro" charset="0"/>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01</a:t>
            </a:r>
          </a:p>
        </p:txBody>
      </p:sp>
    </p:spTree>
    <p:extLst>
      <p:ext uri="{BB962C8B-B14F-4D97-AF65-F5344CB8AC3E}">
        <p14:creationId xmlns:p14="http://schemas.microsoft.com/office/powerpoint/2010/main" val="1041120526"/>
      </p:ext>
    </p:extLst>
  </p:cSld>
  <p:clrMapOvr>
    <a:masterClrMapping/>
  </p:clrMapOvr>
  <p:extLst>
    <p:ext uri="{DCECCB84-F9BA-43D5-87BE-67443E8EF086}">
      <p15:sldGuideLst xmlns:p15="http://schemas.microsoft.com/office/powerpoint/2012/main">
        <p15:guide id="13" orient="horz" pos="1612" userDrawn="1">
          <p15:clr>
            <a:srgbClr val="FBAE40"/>
          </p15:clr>
        </p15:guide>
        <p15:guide id="15" orient="horz" pos="244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Kapiteleinstieg Primärfarbe mit Zusatzinfo">
    <p:bg>
      <p:bgPr>
        <a:solidFill>
          <a:schemeClr val="accent1"/>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7"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559050"/>
            <a:ext cx="4201673" cy="594000"/>
          </a:xfrm>
          <a:prstGeom prst="rect">
            <a:avLst/>
          </a:prstGeom>
          <a:solidFill>
            <a:schemeClr val="bg1"/>
          </a:solidFill>
        </p:spPr>
        <p:txBody>
          <a:bodyPr wrap="none" lIns="216000" tIns="36000" rIns="216000" bIns="36000" anchor="t" anchorCtr="0">
            <a:spAutoFit/>
          </a:bodyPr>
          <a:lstStyle>
            <a:lvl1pPr marL="0" marR="0" indent="0" algn="l" defTabSz="914400" rtl="0" eaLnBrk="1" fontAlgn="t" latinLnBrk="0" hangingPunct="1">
              <a:lnSpc>
                <a:spcPts val="3860"/>
              </a:lnSpc>
              <a:spcBef>
                <a:spcPct val="0"/>
              </a:spcBef>
              <a:spcAft>
                <a:spcPts val="0"/>
              </a:spcAft>
              <a:buClrTx/>
              <a:buSzTx/>
              <a:buFontTx/>
              <a:buNone/>
              <a:tabLst/>
              <a:defRPr sz="3800"/>
            </a:lvl1pPr>
          </a:lstStyle>
          <a:p>
            <a:r>
              <a:rPr lang="de-DE" dirty="0"/>
              <a:t>Kapiteleinstieg</a:t>
            </a:r>
          </a:p>
        </p:txBody>
      </p:sp>
      <p:sp>
        <p:nvSpPr>
          <p:cNvPr id="6" name="Textplatzhalter 5">
            <a:extLst>
              <a:ext uri="{FF2B5EF4-FFF2-40B4-BE49-F238E27FC236}">
                <a16:creationId xmlns:a16="http://schemas.microsoft.com/office/drawing/2014/main" id="{45BC4717-0598-4F45-90AD-E27B62B2A00C}"/>
              </a:ext>
            </a:extLst>
          </p:cNvPr>
          <p:cNvSpPr>
            <a:spLocks noGrp="1"/>
          </p:cNvSpPr>
          <p:nvPr>
            <p:ph type="body" sz="quarter" idx="21" hasCustomPrompt="1"/>
          </p:nvPr>
        </p:nvSpPr>
        <p:spPr>
          <a:xfrm>
            <a:off x="0" y="3217074"/>
            <a:ext cx="4990992" cy="594000"/>
          </a:xfrm>
          <a:solidFill>
            <a:schemeClr val="bg1"/>
          </a:solidFill>
        </p:spPr>
        <p:txBody>
          <a:bodyPr wrap="none" lIns="216000" tIns="36000" rIns="216000" bIns="36000">
            <a:spAutoFit/>
          </a:bodyPr>
          <a:lstStyle>
            <a:lvl1pPr marL="0" indent="0" fontAlgn="t">
              <a:lnSpc>
                <a:spcPts val="3860"/>
              </a:lnSpc>
              <a:spcAft>
                <a:spcPts val="0"/>
              </a:spcAft>
              <a:buNone/>
              <a:defRPr sz="38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6" name="Textplatzhalter 3">
            <a:extLst>
              <a:ext uri="{FF2B5EF4-FFF2-40B4-BE49-F238E27FC236}">
                <a16:creationId xmlns:a16="http://schemas.microsoft.com/office/drawing/2014/main" id="{D030D1CA-66D5-0D44-99D4-89C1D572419B}"/>
              </a:ext>
            </a:extLst>
          </p:cNvPr>
          <p:cNvSpPr>
            <a:spLocks noGrp="1"/>
          </p:cNvSpPr>
          <p:nvPr>
            <p:ph type="body" sz="quarter" idx="22" hasCustomPrompt="1"/>
          </p:nvPr>
        </p:nvSpPr>
        <p:spPr>
          <a:xfrm>
            <a:off x="97486" y="0"/>
            <a:ext cx="1968361" cy="1759900"/>
          </a:xfrm>
          <a:noFill/>
        </p:spPr>
        <p:txBody>
          <a:bodyPr wrap="none" lIns="93600" tIns="18000" rIns="93600" bIns="18000">
            <a:spAutoFit/>
          </a:bodyPr>
          <a:lstStyle>
            <a:lvl1pPr marL="0" indent="0" fontAlgn="t">
              <a:lnSpc>
                <a:spcPts val="12800"/>
              </a:lnSpc>
              <a:spcAft>
                <a:spcPts val="0"/>
              </a:spcAft>
              <a:buNone/>
              <a:defRPr lang="de-DE" sz="12800" b="1" i="0" kern="1200" baseline="0" dirty="0">
                <a:solidFill>
                  <a:schemeClr val="bg1"/>
                </a:solidFill>
                <a:latin typeface="Source Serif Pro" charset="0"/>
                <a:ea typeface="Source Serif Pro" charset="0"/>
                <a:cs typeface="Source Serif Pro" charset="0"/>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01</a:t>
            </a:r>
          </a:p>
        </p:txBody>
      </p:sp>
      <p:sp>
        <p:nvSpPr>
          <p:cNvPr id="9" name="Rechteck 8">
            <a:extLst>
              <a:ext uri="{FF2B5EF4-FFF2-40B4-BE49-F238E27FC236}">
                <a16:creationId xmlns:a16="http://schemas.microsoft.com/office/drawing/2014/main" id="{E76077B5-74B1-2F41-8145-A1A4E650921D}"/>
              </a:ext>
            </a:extLst>
          </p:cNvPr>
          <p:cNvSpPr/>
          <p:nvPr userDrawn="1"/>
        </p:nvSpPr>
        <p:spPr>
          <a:xfrm rot="-240000">
            <a:off x="6103513" y="1529134"/>
            <a:ext cx="6310622" cy="4655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Inhaltsplatzhalter 2">
            <a:extLst>
              <a:ext uri="{FF2B5EF4-FFF2-40B4-BE49-F238E27FC236}">
                <a16:creationId xmlns:a16="http://schemas.microsoft.com/office/drawing/2014/main" id="{F94473D9-48C7-564E-80AB-80B749B9B57F}"/>
              </a:ext>
            </a:extLst>
          </p:cNvPr>
          <p:cNvSpPr>
            <a:spLocks noGrp="1"/>
          </p:cNvSpPr>
          <p:nvPr>
            <p:ph idx="1" hasCustomPrompt="1"/>
          </p:nvPr>
        </p:nvSpPr>
        <p:spPr>
          <a:xfrm>
            <a:off x="7048669" y="2384425"/>
            <a:ext cx="3819525" cy="3590925"/>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Textplatzhalter 3">
            <a:extLst>
              <a:ext uri="{FF2B5EF4-FFF2-40B4-BE49-F238E27FC236}">
                <a16:creationId xmlns:a16="http://schemas.microsoft.com/office/drawing/2014/main" id="{3469EDBC-A364-9A45-BE1D-0C5F095B15EE}"/>
              </a:ext>
            </a:extLst>
          </p:cNvPr>
          <p:cNvSpPr>
            <a:spLocks noGrp="1"/>
          </p:cNvSpPr>
          <p:nvPr>
            <p:ph type="body" sz="quarter" idx="20" hasCustomPrompt="1"/>
          </p:nvPr>
        </p:nvSpPr>
        <p:spPr>
          <a:xfrm>
            <a:off x="7042150" y="1904037"/>
            <a:ext cx="2378730" cy="265260"/>
          </a:xfrm>
          <a:solidFill>
            <a:schemeClr val="tx1"/>
          </a:solidFill>
        </p:spPr>
        <p:txBody>
          <a:bodyPr wrap="none" lIns="93600" tIns="18000" rIns="936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Tree>
    <p:extLst>
      <p:ext uri="{BB962C8B-B14F-4D97-AF65-F5344CB8AC3E}">
        <p14:creationId xmlns:p14="http://schemas.microsoft.com/office/powerpoint/2010/main" val="2008986735"/>
      </p:ext>
    </p:extLst>
  </p:cSld>
  <p:clrMapOvr>
    <a:masterClrMapping/>
  </p:clrMapOvr>
  <p:extLst>
    <p:ext uri="{DCECCB84-F9BA-43D5-87BE-67443E8EF086}">
      <p15:sldGuideLst xmlns:p15="http://schemas.microsoft.com/office/powerpoint/2012/main">
        <p15:guide id="13" orient="horz" pos="1612" userDrawn="1">
          <p15:clr>
            <a:srgbClr val="FBAE40"/>
          </p15:clr>
        </p15:guide>
        <p15:guide id="14" orient="horz" pos="244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apiteleinstieg Grau">
    <p:bg>
      <p:bgPr>
        <a:solidFill>
          <a:schemeClr val="accent3"/>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7"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559050"/>
            <a:ext cx="6981921" cy="594000"/>
          </a:xfrm>
          <a:prstGeom prst="rect">
            <a:avLst/>
          </a:prstGeom>
          <a:solidFill>
            <a:schemeClr val="accent1"/>
          </a:solidFill>
        </p:spPr>
        <p:txBody>
          <a:bodyPr wrap="none" lIns="216000" tIns="36000" rIns="216000" bIns="36000" anchor="t" anchorCtr="0">
            <a:spAutoFit/>
          </a:bodyPr>
          <a:lstStyle>
            <a:lvl1pPr marL="0" marR="0" indent="0" algn="l" defTabSz="914400" rtl="0" eaLnBrk="1" fontAlgn="t" latinLnBrk="0" hangingPunct="1">
              <a:lnSpc>
                <a:spcPts val="3860"/>
              </a:lnSpc>
              <a:spcBef>
                <a:spcPct val="0"/>
              </a:spcBef>
              <a:spcAft>
                <a:spcPts val="0"/>
              </a:spcAft>
              <a:buClrTx/>
              <a:buSzTx/>
              <a:buFontTx/>
              <a:buNone/>
              <a:tabLst/>
              <a:defRPr sz="3800"/>
            </a:lvl1pPr>
          </a:lstStyle>
          <a:p>
            <a:r>
              <a:rPr lang="de-DE" dirty="0"/>
              <a:t>Kapiteleinstieg bearbeiten</a:t>
            </a:r>
          </a:p>
        </p:txBody>
      </p:sp>
      <p:sp>
        <p:nvSpPr>
          <p:cNvPr id="6" name="Textplatzhalter 5">
            <a:extLst>
              <a:ext uri="{FF2B5EF4-FFF2-40B4-BE49-F238E27FC236}">
                <a16:creationId xmlns:a16="http://schemas.microsoft.com/office/drawing/2014/main" id="{45BC4717-0598-4F45-90AD-E27B62B2A00C}"/>
              </a:ext>
            </a:extLst>
          </p:cNvPr>
          <p:cNvSpPr>
            <a:spLocks noGrp="1"/>
          </p:cNvSpPr>
          <p:nvPr>
            <p:ph type="body" sz="quarter" idx="21" hasCustomPrompt="1"/>
          </p:nvPr>
        </p:nvSpPr>
        <p:spPr>
          <a:xfrm>
            <a:off x="0" y="3217074"/>
            <a:ext cx="4990992" cy="594000"/>
          </a:xfrm>
          <a:solidFill>
            <a:schemeClr val="accent1"/>
          </a:solidFill>
        </p:spPr>
        <p:txBody>
          <a:bodyPr wrap="none" lIns="216000" tIns="36000" rIns="216000" bIns="36000">
            <a:spAutoFit/>
          </a:bodyPr>
          <a:lstStyle>
            <a:lvl1pPr marL="0" indent="0" fontAlgn="t">
              <a:lnSpc>
                <a:spcPts val="3860"/>
              </a:lnSpc>
              <a:spcAft>
                <a:spcPts val="0"/>
              </a:spcAft>
              <a:buNone/>
              <a:defRPr sz="38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6" name="Textplatzhalter 3">
            <a:extLst>
              <a:ext uri="{FF2B5EF4-FFF2-40B4-BE49-F238E27FC236}">
                <a16:creationId xmlns:a16="http://schemas.microsoft.com/office/drawing/2014/main" id="{D030D1CA-66D5-0D44-99D4-89C1D572419B}"/>
              </a:ext>
            </a:extLst>
          </p:cNvPr>
          <p:cNvSpPr>
            <a:spLocks noGrp="1"/>
          </p:cNvSpPr>
          <p:nvPr>
            <p:ph type="body" sz="quarter" idx="22" hasCustomPrompt="1"/>
          </p:nvPr>
        </p:nvSpPr>
        <p:spPr>
          <a:xfrm>
            <a:off x="97486" y="0"/>
            <a:ext cx="1968361" cy="1759900"/>
          </a:xfrm>
          <a:noFill/>
        </p:spPr>
        <p:txBody>
          <a:bodyPr wrap="none" lIns="93600" tIns="18000" rIns="93600" bIns="18000">
            <a:spAutoFit/>
          </a:bodyPr>
          <a:lstStyle>
            <a:lvl1pPr marL="0" indent="0" fontAlgn="t">
              <a:lnSpc>
                <a:spcPts val="12800"/>
              </a:lnSpc>
              <a:spcAft>
                <a:spcPts val="0"/>
              </a:spcAft>
              <a:buNone/>
              <a:defRPr lang="de-DE" sz="12800" b="1" i="0" kern="1200" baseline="0" dirty="0">
                <a:solidFill>
                  <a:schemeClr val="bg1"/>
                </a:solidFill>
                <a:latin typeface="Source Serif Pro" charset="0"/>
                <a:ea typeface="Source Serif Pro" charset="0"/>
                <a:cs typeface="Source Serif Pro" charset="0"/>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01</a:t>
            </a:r>
          </a:p>
        </p:txBody>
      </p:sp>
    </p:spTree>
    <p:extLst>
      <p:ext uri="{BB962C8B-B14F-4D97-AF65-F5344CB8AC3E}">
        <p14:creationId xmlns:p14="http://schemas.microsoft.com/office/powerpoint/2010/main" val="1901275731"/>
      </p:ext>
    </p:extLst>
  </p:cSld>
  <p:clrMapOvr>
    <a:masterClrMapping/>
  </p:clrMapOvr>
  <p:extLst>
    <p:ext uri="{DCECCB84-F9BA-43D5-87BE-67443E8EF086}">
      <p15:sldGuideLst xmlns:p15="http://schemas.microsoft.com/office/powerpoint/2012/main">
        <p15:guide id="13" orient="horz" pos="1612" userDrawn="1">
          <p15:clr>
            <a:srgbClr val="FBAE40"/>
          </p15:clr>
        </p15:guide>
        <p15:guide id="14" orient="horz" pos="244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renner Basic 2z">
    <p:bg>
      <p:bgPr>
        <a:solidFill>
          <a:schemeClr val="tx1"/>
        </a:solidFill>
        <a:effectLst/>
      </p:bgPr>
    </p:bg>
    <p:spTree>
      <p:nvGrpSpPr>
        <p:cNvPr id="1" name=""/>
        <p:cNvGrpSpPr/>
        <p:nvPr/>
      </p:nvGrpSpPr>
      <p:grpSpPr>
        <a:xfrm>
          <a:off x="0" y="0"/>
          <a:ext cx="0" cy="0"/>
          <a:chOff x="0" y="0"/>
          <a:chExt cx="0" cy="0"/>
        </a:xfrm>
      </p:grpSpPr>
      <p:sp>
        <p:nvSpPr>
          <p:cNvPr id="7" name="Rechtwinkliges Dreieck 6">
            <a:extLst>
              <a:ext uri="{FF2B5EF4-FFF2-40B4-BE49-F238E27FC236}">
                <a16:creationId xmlns:a16="http://schemas.microsoft.com/office/drawing/2014/main" id="{C78F12D4-CCFC-C24B-A63A-1C7D592AAA82}"/>
              </a:ext>
            </a:extLst>
          </p:cNvPr>
          <p:cNvSpPr/>
          <p:nvPr userDrawn="1"/>
        </p:nvSpPr>
        <p:spPr>
          <a:xfrm rot="13500000">
            <a:off x="6440705" y="1272118"/>
            <a:ext cx="4341010" cy="434101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feld 4">
            <a:extLst>
              <a:ext uri="{FF2B5EF4-FFF2-40B4-BE49-F238E27FC236}">
                <a16:creationId xmlns:a16="http://schemas.microsoft.com/office/drawing/2014/main" id="{7A7FB39C-6163-1546-8B5D-8A3C5157833C}"/>
              </a:ext>
            </a:extLst>
          </p:cNvPr>
          <p:cNvSpPr txBox="1"/>
          <p:nvPr userDrawn="1"/>
        </p:nvSpPr>
        <p:spPr>
          <a:xfrm>
            <a:off x="227013" y="92075"/>
            <a:ext cx="7777162" cy="6670675"/>
          </a:xfrm>
          <a:prstGeom prst="rect">
            <a:avLst/>
          </a:prstGeom>
          <a:noFill/>
        </p:spPr>
        <p:txBody>
          <a:bodyPr wrap="square" lIns="36000" rtlCol="0" anchor="ctr" anchorCtr="0">
            <a:noAutofit/>
          </a:bodyPr>
          <a:lstStyle/>
          <a:p>
            <a:pPr>
              <a:lnSpc>
                <a:spcPct val="90000"/>
              </a:lnSpc>
            </a:pPr>
            <a:r>
              <a:rPr lang="de-DE" sz="16000" dirty="0">
                <a:solidFill>
                  <a:schemeClr val="bg1"/>
                </a:solidFill>
              </a:rPr>
              <a:t>Basic</a:t>
            </a:r>
            <a:br>
              <a:rPr lang="de-DE" sz="16000" dirty="0">
                <a:solidFill>
                  <a:schemeClr val="bg1"/>
                </a:solidFill>
              </a:rPr>
            </a:br>
            <a:r>
              <a:rPr lang="de-DE" sz="16000" dirty="0">
                <a:solidFill>
                  <a:schemeClr val="bg1"/>
                </a:solidFill>
              </a:rPr>
              <a:t>Text</a:t>
            </a:r>
          </a:p>
        </p:txBody>
      </p:sp>
      <p:sp>
        <p:nvSpPr>
          <p:cNvPr id="8" name="Textfeld 7">
            <a:extLst>
              <a:ext uri="{FF2B5EF4-FFF2-40B4-BE49-F238E27FC236}">
                <a16:creationId xmlns:a16="http://schemas.microsoft.com/office/drawing/2014/main" id="{B2BC5C4B-7785-BF4A-94C7-F5F25E823FBD}"/>
              </a:ext>
            </a:extLst>
          </p:cNvPr>
          <p:cNvSpPr txBox="1"/>
          <p:nvPr userDrawn="1"/>
        </p:nvSpPr>
        <p:spPr>
          <a:xfrm>
            <a:off x="9561124" y="571413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632800321"/>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62AC76B1-7980-4864-8FC9-8A9F4B899060}"/>
              </a:ext>
            </a:extLst>
          </p:cNvPr>
          <p:cNvSpPr>
            <a:spLocks noGrp="1"/>
          </p:cNvSpPr>
          <p:nvPr>
            <p:ph type="body" idx="1"/>
          </p:nvPr>
        </p:nvSpPr>
        <p:spPr>
          <a:xfrm>
            <a:off x="442913" y="1520825"/>
            <a:ext cx="11306175" cy="4895850"/>
          </a:xfrm>
          <a:prstGeom prst="rect">
            <a:avLst/>
          </a:prstGeom>
        </p:spPr>
        <p:txBody>
          <a:bodyPr vert="horz" lIns="0" tIns="0" rIns="0" bIns="0" rtlCol="0" anchor="t">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2513A553-9EB1-4982-92B2-BEA3E8BDE26F}"/>
              </a:ext>
            </a:extLst>
          </p:cNvPr>
          <p:cNvSpPr>
            <a:spLocks noGrp="1"/>
          </p:cNvSpPr>
          <p:nvPr>
            <p:ph type="dt" sz="half" idx="2"/>
          </p:nvPr>
        </p:nvSpPr>
        <p:spPr>
          <a:xfrm>
            <a:off x="447028" y="6667836"/>
            <a:ext cx="468000" cy="135423"/>
          </a:xfrm>
          <a:prstGeom prst="rect">
            <a:avLst/>
          </a:prstGeom>
        </p:spPr>
        <p:txBody>
          <a:bodyPr vert="horz" lIns="0" tIns="0" rIns="0" bIns="0" rtlCol="0" anchor="t" anchorCtr="0"/>
          <a:lstStyle>
            <a:lvl1pPr algn="l">
              <a:defRPr sz="800">
                <a:solidFill>
                  <a:schemeClr val="tx1"/>
                </a:solidFill>
              </a:defRPr>
            </a:lvl1pPr>
          </a:lstStyle>
          <a:p>
            <a:fld id="{D67F9C40-D2DD-1441-80A2-6756AC3A0FAA}" type="datetime1">
              <a:rPr lang="de-DE" smtClean="0"/>
              <a:t>30.05.2023</a:t>
            </a:fld>
            <a:endParaRPr lang="de-DE" dirty="0"/>
          </a:p>
        </p:txBody>
      </p:sp>
      <p:sp>
        <p:nvSpPr>
          <p:cNvPr id="5" name="Fußzeilenplatzhalter 4">
            <a:extLst>
              <a:ext uri="{FF2B5EF4-FFF2-40B4-BE49-F238E27FC236}">
                <a16:creationId xmlns:a16="http://schemas.microsoft.com/office/drawing/2014/main" id="{330383BC-8FD2-417D-82A3-7E497844D640}"/>
              </a:ext>
            </a:extLst>
          </p:cNvPr>
          <p:cNvSpPr>
            <a:spLocks noGrp="1"/>
          </p:cNvSpPr>
          <p:nvPr>
            <p:ph type="ftr" sz="quarter" idx="3"/>
          </p:nvPr>
        </p:nvSpPr>
        <p:spPr>
          <a:xfrm>
            <a:off x="1445977" y="6667837"/>
            <a:ext cx="10474325" cy="135422"/>
          </a:xfrm>
          <a:prstGeom prst="rect">
            <a:avLst/>
          </a:prstGeom>
        </p:spPr>
        <p:txBody>
          <a:bodyPr vert="horz" lIns="0" tIns="0" rIns="0" bIns="0" rtlCol="0" anchor="t" anchorCtr="0"/>
          <a:lstStyle>
            <a:lvl1pPr algn="l">
              <a:defRPr sz="800">
                <a:solidFill>
                  <a:schemeClr val="tx1"/>
                </a:solidFill>
              </a:defRPr>
            </a:lvl1pPr>
          </a:lstStyle>
          <a:p>
            <a:r>
              <a:rPr lang="de-DE"/>
              <a:t>Fußzeile</a:t>
            </a:r>
            <a:endParaRPr lang="de-DE" dirty="0"/>
          </a:p>
        </p:txBody>
      </p:sp>
      <p:sp>
        <p:nvSpPr>
          <p:cNvPr id="6" name="Foliennummernplatzhalter 5">
            <a:extLst>
              <a:ext uri="{FF2B5EF4-FFF2-40B4-BE49-F238E27FC236}">
                <a16:creationId xmlns:a16="http://schemas.microsoft.com/office/drawing/2014/main" id="{86D05C26-BF44-4D12-A7EE-C57CB14E66F9}"/>
              </a:ext>
            </a:extLst>
          </p:cNvPr>
          <p:cNvSpPr>
            <a:spLocks noGrp="1"/>
          </p:cNvSpPr>
          <p:nvPr>
            <p:ph type="sldNum" sz="quarter" idx="4"/>
          </p:nvPr>
        </p:nvSpPr>
        <p:spPr>
          <a:xfrm>
            <a:off x="959840" y="6667836"/>
            <a:ext cx="415290" cy="135422"/>
          </a:xfrm>
          <a:prstGeom prst="rect">
            <a:avLst/>
          </a:prstGeom>
        </p:spPr>
        <p:txBody>
          <a:bodyPr vert="horz" lIns="0" tIns="0" rIns="0" bIns="0" rtlCol="0" anchor="t" anchorCtr="0"/>
          <a:lstStyle>
            <a:lvl1pPr algn="ctr">
              <a:defRPr sz="800" b="1">
                <a:solidFill>
                  <a:schemeClr val="tx1"/>
                </a:solidFill>
              </a:defRPr>
            </a:lvl1pPr>
          </a:lstStyle>
          <a:p>
            <a:fld id="{19C38A61-2AC7-4B0E-B80F-DDADD701BB40}" type="slidenum">
              <a:rPr lang="de-DE" smtClean="0"/>
              <a:pPr/>
              <a:t>‹#›</a:t>
            </a:fld>
            <a:endParaRPr lang="de-DE" dirty="0"/>
          </a:p>
        </p:txBody>
      </p:sp>
      <p:sp>
        <p:nvSpPr>
          <p:cNvPr id="9" name="Textfeld 8">
            <a:extLst>
              <a:ext uri="{FF2B5EF4-FFF2-40B4-BE49-F238E27FC236}">
                <a16:creationId xmlns:a16="http://schemas.microsoft.com/office/drawing/2014/main" id="{69EE7336-F60A-4641-B68B-9F42F9B10258}"/>
              </a:ext>
            </a:extLst>
          </p:cNvPr>
          <p:cNvSpPr txBox="1"/>
          <p:nvPr userDrawn="1"/>
        </p:nvSpPr>
        <p:spPr>
          <a:xfrm>
            <a:off x="2383604" y="-179798"/>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0" name="Textfeld 9">
            <a:extLst>
              <a:ext uri="{FF2B5EF4-FFF2-40B4-BE49-F238E27FC236}">
                <a16:creationId xmlns:a16="http://schemas.microsoft.com/office/drawing/2014/main" id="{21267628-E454-B04F-8EAC-A3F30A3F3A1D}"/>
              </a:ext>
            </a:extLst>
          </p:cNvPr>
          <p:cNvSpPr txBox="1"/>
          <p:nvPr userDrawn="1"/>
        </p:nvSpPr>
        <p:spPr>
          <a:xfrm>
            <a:off x="6303196" y="-46234"/>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9" name="Textfeld 18">
            <a:extLst>
              <a:ext uri="{FF2B5EF4-FFF2-40B4-BE49-F238E27FC236}">
                <a16:creationId xmlns:a16="http://schemas.microsoft.com/office/drawing/2014/main" id="{4959EDCE-3677-9943-877A-7A7D118E8A3E}"/>
              </a:ext>
            </a:extLst>
          </p:cNvPr>
          <p:cNvSpPr txBox="1"/>
          <p:nvPr userDrawn="1"/>
        </p:nvSpPr>
        <p:spPr>
          <a:xfrm>
            <a:off x="6739847" y="-184935"/>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2" name="Titelplatzhalter 1">
            <a:extLst>
              <a:ext uri="{FF2B5EF4-FFF2-40B4-BE49-F238E27FC236}">
                <a16:creationId xmlns:a16="http://schemas.microsoft.com/office/drawing/2014/main" id="{2C117D4B-D7F6-5240-A714-2DFE2DE9736B}"/>
              </a:ext>
            </a:extLst>
          </p:cNvPr>
          <p:cNvSpPr>
            <a:spLocks noGrp="1"/>
          </p:cNvSpPr>
          <p:nvPr>
            <p:ph type="title"/>
          </p:nvPr>
        </p:nvSpPr>
        <p:spPr>
          <a:xfrm>
            <a:off x="311791" y="342783"/>
            <a:ext cx="6148052" cy="458484"/>
          </a:xfrm>
          <a:prstGeom prst="rect">
            <a:avLst/>
          </a:prstGeom>
          <a:solidFill>
            <a:schemeClr val="accent1"/>
          </a:solidFill>
        </p:spPr>
        <p:txBody>
          <a:bodyPr wrap="none" lIns="115200" tIns="36000" rIns="115200" bIns="18000">
            <a:spAutoFit/>
          </a:bodyPr>
          <a:lstStyle/>
          <a:p>
            <a:pPr marL="0" lvl="0" indent="0" fontAlgn="t">
              <a:lnSpc>
                <a:spcPts val="3000"/>
              </a:lnSpc>
              <a:tabLst/>
            </a:pPr>
            <a:r>
              <a:rPr lang="de-DE" dirty="0"/>
              <a:t>Mastertitelformat bearbeiten</a:t>
            </a:r>
          </a:p>
        </p:txBody>
      </p:sp>
      <p:pic>
        <p:nvPicPr>
          <p:cNvPr id="11" name="Grafik 10">
            <a:extLst>
              <a:ext uri="{FF2B5EF4-FFF2-40B4-BE49-F238E27FC236}">
                <a16:creationId xmlns:a16="http://schemas.microsoft.com/office/drawing/2014/main" id="{57EA5876-469A-D345-A1E4-0A073FABFF9C}"/>
              </a:ext>
            </a:extLst>
          </p:cNvPr>
          <p:cNvPicPr>
            <a:picLocks noChangeAspect="1"/>
          </p:cNvPicPr>
          <p:nvPr userDrawn="1"/>
        </p:nvPicPr>
        <p:blipFill>
          <a:blip r:embed="rId35" cstate="hqprint">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9929232" y="0"/>
            <a:ext cx="2169531" cy="1046480"/>
          </a:xfrm>
          <a:prstGeom prst="rect">
            <a:avLst/>
          </a:prstGeom>
        </p:spPr>
      </p:pic>
    </p:spTree>
    <p:extLst>
      <p:ext uri="{BB962C8B-B14F-4D97-AF65-F5344CB8AC3E}">
        <p14:creationId xmlns:p14="http://schemas.microsoft.com/office/powerpoint/2010/main" val="71507048"/>
      </p:ext>
    </p:extLst>
  </p:cSld>
  <p:clrMap bg1="lt1" tx1="dk1" bg2="lt2" tx2="dk2" accent1="accent1" accent2="accent2" accent3="accent3" accent4="accent4" accent5="accent5" accent6="accent6" hlink="hlink" folHlink="folHlink"/>
  <p:sldLayoutIdLst>
    <p:sldLayoutId id="2147483995" r:id="rId1"/>
    <p:sldLayoutId id="2147484002" r:id="rId2"/>
    <p:sldLayoutId id="2147484033" r:id="rId3"/>
    <p:sldLayoutId id="2147484034" r:id="rId4"/>
    <p:sldLayoutId id="2147484030" r:id="rId5"/>
    <p:sldLayoutId id="2147484003" r:id="rId6"/>
    <p:sldLayoutId id="2147484028" r:id="rId7"/>
    <p:sldLayoutId id="2147484005" r:id="rId8"/>
    <p:sldLayoutId id="2147483978" r:id="rId9"/>
    <p:sldLayoutId id="2147483979" r:id="rId10"/>
    <p:sldLayoutId id="2147483980" r:id="rId11"/>
    <p:sldLayoutId id="2147483981" r:id="rId12"/>
    <p:sldLayoutId id="2147484010" r:id="rId13"/>
    <p:sldLayoutId id="2147484011" r:id="rId14"/>
    <p:sldLayoutId id="2147484042" r:id="rId15"/>
    <p:sldLayoutId id="2147484043" r:id="rId16"/>
    <p:sldLayoutId id="2147483975" r:id="rId17"/>
    <p:sldLayoutId id="2147484035" r:id="rId18"/>
    <p:sldLayoutId id="2147484036" r:id="rId19"/>
    <p:sldLayoutId id="2147484037" r:id="rId20"/>
    <p:sldLayoutId id="2147484038" r:id="rId21"/>
    <p:sldLayoutId id="2147484039" r:id="rId22"/>
    <p:sldLayoutId id="2147484044" r:id="rId23"/>
    <p:sldLayoutId id="2147484045" r:id="rId24"/>
    <p:sldLayoutId id="2147484029" r:id="rId25"/>
    <p:sldLayoutId id="2147483904" r:id="rId26"/>
    <p:sldLayoutId id="2147483992" r:id="rId27"/>
    <p:sldLayoutId id="2147483988" r:id="rId28"/>
    <p:sldLayoutId id="2147483989" r:id="rId29"/>
    <p:sldLayoutId id="2147483990" r:id="rId30"/>
    <p:sldLayoutId id="2147484040" r:id="rId31"/>
    <p:sldLayoutId id="2147484041" r:id="rId32"/>
    <p:sldLayoutId id="2147483893" r:id="rId33"/>
  </p:sldLayoutIdLst>
  <p:hf hdr="0"/>
  <p:txStyles>
    <p:titleStyle>
      <a:lvl1pPr algn="l" defTabSz="914400" rtl="0" eaLnBrk="1" latinLnBrk="0" hangingPunct="1">
        <a:lnSpc>
          <a:spcPct val="90000"/>
        </a:lnSpc>
        <a:spcBef>
          <a:spcPct val="0"/>
        </a:spcBef>
        <a:buNone/>
        <a:defRPr lang="de-DE" sz="3000" kern="1200" cap="all" spc="-20" baseline="0" smtClean="0">
          <a:solidFill>
            <a:schemeClr val="tx1"/>
          </a:solidFill>
          <a:latin typeface="Source Sans Pro Bold" panose="020B0703030503020204" pitchFamily="34" charset="0"/>
          <a:ea typeface="+mj-ea"/>
          <a:cs typeface="+mj-cs"/>
        </a:defRPr>
      </a:lvl1pPr>
    </p:titleStyle>
    <p:bodyStyle>
      <a:lvl1pPr marL="180975" indent="-180975"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1pPr>
      <a:lvl2pPr marL="361950" indent="-180975"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2pPr>
      <a:lvl3pPr marL="542925" indent="-180975"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3pPr>
      <a:lvl4pPr marL="714375" indent="-171450"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4pPr>
      <a:lvl5pPr marL="895350" indent="-180975" algn="l" defTabSz="914400" rtl="0" eaLnBrk="1" latinLnBrk="0" hangingPunct="1">
        <a:lnSpc>
          <a:spcPct val="120000"/>
        </a:lnSpc>
        <a:spcBef>
          <a:spcPts val="0"/>
        </a:spcBef>
        <a:spcAft>
          <a:spcPts val="0"/>
        </a:spcAft>
        <a:buClrTx/>
        <a:buSzPct val="100000"/>
        <a:buFont typeface="Symbol" pitchFamily="2" charset="2"/>
        <a:buChar char="-"/>
        <a:defRPr sz="17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8" pos="279" userDrawn="1">
          <p15:clr>
            <a:srgbClr val="81C4D7"/>
          </p15:clr>
        </p15:guide>
        <p15:guide id="41" orient="horz" pos="4260">
          <p15:clr>
            <a:srgbClr val="81C4D7"/>
          </p15:clr>
        </p15:guide>
        <p15:guide id="42" pos="3840">
          <p15:clr>
            <a:srgbClr val="81C4D7"/>
          </p15:clr>
        </p15:guide>
        <p15:guide id="43" orient="horz" pos="278" userDrawn="1">
          <p15:clr>
            <a:srgbClr val="81C4D7"/>
          </p15:clr>
        </p15:guide>
        <p15:guide id="45" orient="horz" pos="4042" userDrawn="1">
          <p15:clr>
            <a:srgbClr val="81C4D7"/>
          </p15:clr>
        </p15:guide>
        <p15:guide id="46" pos="7401" userDrawn="1">
          <p15:clr>
            <a:srgbClr val="81C4D7"/>
          </p15:clr>
        </p15:guide>
        <p15:guide id="50" pos="6811" userDrawn="1">
          <p15:clr>
            <a:srgbClr val="81C4D7"/>
          </p15:clr>
        </p15:guide>
        <p15:guide id="51" pos="6199" userDrawn="1">
          <p15:clr>
            <a:srgbClr val="81C4D7"/>
          </p15:clr>
        </p15:guide>
        <p15:guide id="52" pos="5609" userDrawn="1">
          <p15:clr>
            <a:srgbClr val="81C4D7"/>
          </p15:clr>
        </p15:guide>
        <p15:guide id="53" pos="5019" userDrawn="1">
          <p15:clr>
            <a:srgbClr val="81C4D7"/>
          </p15:clr>
        </p15:guide>
        <p15:guide id="54" pos="4430" userDrawn="1">
          <p15:clr>
            <a:srgbClr val="81C4D7"/>
          </p15:clr>
        </p15:guide>
        <p15:guide id="55" pos="3250" userDrawn="1">
          <p15:clr>
            <a:srgbClr val="81C4D7"/>
          </p15:clr>
        </p15:guide>
        <p15:guide id="56" pos="2661" userDrawn="1">
          <p15:clr>
            <a:srgbClr val="81C4D7"/>
          </p15:clr>
        </p15:guide>
        <p15:guide id="57" pos="2071" userDrawn="1">
          <p15:clr>
            <a:srgbClr val="81C4D7"/>
          </p15:clr>
        </p15:guide>
        <p15:guide id="58" pos="1459" userDrawn="1">
          <p15:clr>
            <a:srgbClr val="81C4D7"/>
          </p15:clr>
        </p15:guide>
        <p15:guide id="59" pos="869" userDrawn="1">
          <p15:clr>
            <a:srgbClr val="5ACBF0"/>
          </p15:clr>
        </p15:guide>
        <p15:guide id="60" pos="143" userDrawn="1">
          <p15:clr>
            <a:srgbClr val="F26B43"/>
          </p15:clr>
        </p15:guide>
        <p15:guide id="61" orient="horz" pos="1003" userDrawn="1">
          <p15:clr>
            <a:srgbClr val="F26B43"/>
          </p15:clr>
        </p15:guide>
        <p15:guide id="62" orient="horz" pos="958" userDrawn="1">
          <p15:clr>
            <a:srgbClr val="81C4D7"/>
          </p15:clr>
        </p15:guide>
        <p15:guide id="63" orient="horz" pos="436"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8" Type="http://schemas.openxmlformats.org/officeDocument/2006/relationships/hyperlink" Target="https://www.statisticshowto.com/probability-and-statistics/chi-square/" TargetMode="External"/><Relationship Id="rId13" Type="http://schemas.openxmlformats.org/officeDocument/2006/relationships/hyperlink" Target="https://www.analyticsvidhya.com/blog/2020/07/10-techniques-to-deal-with-class-imbalance-in-machine-learning/" TargetMode="External"/><Relationship Id="rId3" Type="http://schemas.openxmlformats.org/officeDocument/2006/relationships/hyperlink" Target="https://huggingface.co/transformers/v3.0.2/model_doc/bert.html" TargetMode="External"/><Relationship Id="rId7" Type="http://schemas.openxmlformats.org/officeDocument/2006/relationships/hyperlink" Target="https://link.springer.com/article/10.1007/s10462-018-9614-6" TargetMode="External"/><Relationship Id="rId12" Type="http://schemas.openxmlformats.org/officeDocument/2006/relationships/hyperlink" Target="https://statisticsbyjim.com/hypothesis-testing/chi-square-table/" TargetMode="External"/><Relationship Id="rId2" Type="http://schemas.openxmlformats.org/officeDocument/2006/relationships/hyperlink" Target="https://en.wikipedia.org/wiki/Amazon_Alexa" TargetMode="External"/><Relationship Id="rId1" Type="http://schemas.openxmlformats.org/officeDocument/2006/relationships/slideLayout" Target="../slideLayouts/slideLayout16.xml"/><Relationship Id="rId6" Type="http://schemas.openxmlformats.org/officeDocument/2006/relationships/hyperlink" Target="https://www.theverge.com/2020/7/23/21325644/jibo-social-robot-ntt-disruptionfunding" TargetMode="External"/><Relationship Id="rId11" Type="http://schemas.openxmlformats.org/officeDocument/2006/relationships/hyperlink" Target="https://living.ai/emo/" TargetMode="External"/><Relationship Id="rId5" Type="http://schemas.openxmlformats.org/officeDocument/2006/relationships/hyperlink" Target="https://www.theverge.com/2019/6/19/18682780/jibo-death-server-update-social-robot-mourning" TargetMode="External"/><Relationship Id="rId10" Type="http://schemas.openxmlformats.org/officeDocument/2006/relationships/hyperlink" Target="https://huggingface.co/docs/transformers/v4.27.2/en/model_doc/distilbert" TargetMode="External"/><Relationship Id="rId4" Type="http://schemas.openxmlformats.org/officeDocument/2006/relationships/hyperlink" Target="https://huggingface.co/docs/transformers/v4.27.2/en/model_doc/bert" TargetMode="External"/><Relationship Id="rId9" Type="http://schemas.openxmlformats.org/officeDocument/2006/relationships/hyperlink" Target="https://www.digitaldreamlabs.com/"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s://nandisoham2017.medium.com/twitter-sentiment-analysis-using-machine-learning-approaches-14fba1b8e357" TargetMode="External"/><Relationship Id="rId3" Type="http://schemas.openxmlformats.org/officeDocument/2006/relationships/hyperlink" Target="https://doi.org/10.1609/icwsm.v8i1.14550" TargetMode="External"/><Relationship Id="rId7" Type="http://schemas.openxmlformats.org/officeDocument/2006/relationships/hyperlink" Target="https://huggingface.co/models" TargetMode="External"/><Relationship Id="rId12" Type="http://schemas.openxmlformats.org/officeDocument/2006/relationships/hyperlink" Target="https://github.com/rasbt/python-machine-learning-book" TargetMode="External"/><Relationship Id="rId2" Type="http://schemas.openxmlformats.org/officeDocument/2006/relationships/hyperlink" Target="https://www.analyticsvidhya.com/blog/2020/07/10-techniques-to-deal-with-class-imbalance-in-machine-learning/" TargetMode="External"/><Relationship Id="rId1" Type="http://schemas.openxmlformats.org/officeDocument/2006/relationships/slideLayout" Target="../slideLayouts/slideLayout16.xml"/><Relationship Id="rId6" Type="http://schemas.openxmlformats.org/officeDocument/2006/relationships/hyperlink" Target="https://www.kaggle.com/code/soham1024/the-maths-behind-linear-svc-classifier" TargetMode="External"/><Relationship Id="rId11" Type="http://schemas.openxmlformats.org/officeDocument/2006/relationships/hyperlink" Target="https://iaeme.com/Home/article_id/IJARET_11_12_026" TargetMode="External"/><Relationship Id="rId5" Type="http://schemas.openxmlformats.org/officeDocument/2006/relationships/hyperlink" Target="https://www.youtube.com/watch?v=yQGqMVuAk04" TargetMode="External"/><Relationship Id="rId10" Type="http://schemas.openxmlformats.org/officeDocument/2006/relationships/hyperlink" Target="https://github.com/openai/openai-cookbook" TargetMode="External"/><Relationship Id="rId4" Type="http://schemas.openxmlformats.org/officeDocument/2006/relationships/hyperlink" Target="https://medium.com/@stella96joshua/how-to-combine-multiple-csv-files-using-python-for-your-analysis-a88017c6ff9e" TargetMode="External"/><Relationship Id="rId9" Type="http://schemas.openxmlformats.org/officeDocument/2006/relationships/hyperlink" Target="https://platform.openai.com/"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geerthofstede.com/culture-geert-hofstede-gert-jan-hofstede/6d-model-of-national-culture/" TargetMode="External"/><Relationship Id="rId3" Type="http://schemas.openxmlformats.org/officeDocument/2006/relationships/hyperlink" Target="https://doi.org/10.1207/s15327957pspr0504_2" TargetMode="External"/><Relationship Id="rId7" Type="http://schemas.openxmlformats.org/officeDocument/2006/relationships/hyperlink" Target="https://arxiv.org/abs/1905.05583v3" TargetMode="External"/><Relationship Id="rId2" Type="http://schemas.openxmlformats.org/officeDocument/2006/relationships/hyperlink" Target="https://jurnal.ubd.ac.id/index.php/te/article/view/1046/526" TargetMode="External"/><Relationship Id="rId1" Type="http://schemas.openxmlformats.org/officeDocument/2006/relationships/slideLayout" Target="../slideLayouts/slideLayout16.xml"/><Relationship Id="rId6" Type="http://schemas.openxmlformats.org/officeDocument/2006/relationships/hyperlink" Target="https://aisel.aisnet.org/amcis2022/sig_hci/sig_hci/10/" TargetMode="External"/><Relationship Id="rId5" Type="http://schemas.openxmlformats.org/officeDocument/2006/relationships/hyperlink" Target="https://www.youtube.com/watch?v=JDQM6E4Vnbs" TargetMode="External"/><Relationship Id="rId10" Type="http://schemas.openxmlformats.org/officeDocument/2006/relationships/hyperlink" Target="https://proceedings.neurips.cc/paper_files/paper/2017/hash/3f5ee243547dee91fbd053c1c4a845aa-Abstract.html" TargetMode="External"/><Relationship Id="rId4" Type="http://schemas.openxmlformats.org/officeDocument/2006/relationships/hyperlink" Target="https://www.semanticscholar.org/paper/DistilBERT%2C-a-distilled-version-of-BERT%3A-smaller%2C-Sanh-Debut/a54b56af24bb4873ed0163b77df63b92bd018ddc" TargetMode="External"/><Relationship Id="rId9" Type="http://schemas.openxmlformats.org/officeDocument/2006/relationships/hyperlink" Target="https://www.youtube.com/watch?v=3liCbRZPrZA"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bwMode="ltGray">
      <p:bgPr>
        <a:pattFill prst="pct5">
          <a:fgClr>
            <a:schemeClr val="accent6">
              <a:lumMod val="50000"/>
            </a:schemeClr>
          </a:fgClr>
          <a:bgClr>
            <a:schemeClr val="accent6">
              <a:lumMod val="75000"/>
            </a:schemeClr>
          </a:bgClr>
        </a:pattFill>
        <a:effectLst/>
      </p:bgPr>
    </p:bg>
    <p:spTree>
      <p:nvGrpSpPr>
        <p:cNvPr id="1" name=""/>
        <p:cNvGrpSpPr/>
        <p:nvPr/>
      </p:nvGrpSpPr>
      <p:grpSpPr>
        <a:xfrm>
          <a:off x="0" y="0"/>
          <a:ext cx="0" cy="0"/>
          <a:chOff x="0" y="0"/>
          <a:chExt cx="0" cy="0"/>
        </a:xfrm>
      </p:grpSpPr>
      <p:sp>
        <p:nvSpPr>
          <p:cNvPr id="11" name="Textplatzhalter 10">
            <a:extLst>
              <a:ext uri="{FF2B5EF4-FFF2-40B4-BE49-F238E27FC236}">
                <a16:creationId xmlns:a16="http://schemas.microsoft.com/office/drawing/2014/main" id="{74027801-0051-0343-8243-2F2837999B98}"/>
              </a:ext>
            </a:extLst>
          </p:cNvPr>
          <p:cNvSpPr>
            <a:spLocks noGrp="1"/>
          </p:cNvSpPr>
          <p:nvPr>
            <p:ph type="body" sz="quarter" idx="19"/>
          </p:nvPr>
        </p:nvSpPr>
        <p:spPr>
          <a:solidFill>
            <a:srgbClr val="92D050"/>
          </a:solidFill>
        </p:spPr>
        <p:txBody>
          <a:bodyPr/>
          <a:lstStyle/>
          <a:p>
            <a:r>
              <a:rPr lang="de-DE" dirty="0"/>
              <a:t>Colloquium</a:t>
            </a:r>
          </a:p>
        </p:txBody>
      </p:sp>
      <p:sp>
        <p:nvSpPr>
          <p:cNvPr id="10" name="Textplatzhalter 9">
            <a:extLst>
              <a:ext uri="{FF2B5EF4-FFF2-40B4-BE49-F238E27FC236}">
                <a16:creationId xmlns:a16="http://schemas.microsoft.com/office/drawing/2014/main" id="{F3E98CF2-37B8-0F41-BD50-7B66BC25D88F}"/>
              </a:ext>
            </a:extLst>
          </p:cNvPr>
          <p:cNvSpPr>
            <a:spLocks noGrp="1"/>
          </p:cNvSpPr>
          <p:nvPr>
            <p:ph type="body" sz="quarter" idx="12"/>
          </p:nvPr>
        </p:nvSpPr>
        <p:spPr/>
        <p:txBody>
          <a:bodyPr/>
          <a:lstStyle/>
          <a:p>
            <a:r>
              <a:rPr lang="de-DE" dirty="0"/>
              <a:t>Indonesia, 21-07-2023</a:t>
            </a:r>
          </a:p>
        </p:txBody>
      </p:sp>
      <p:sp>
        <p:nvSpPr>
          <p:cNvPr id="9" name="Titel 8">
            <a:extLst>
              <a:ext uri="{FF2B5EF4-FFF2-40B4-BE49-F238E27FC236}">
                <a16:creationId xmlns:a16="http://schemas.microsoft.com/office/drawing/2014/main" id="{9E2C5054-B498-CE40-ACCB-30B58D45F504}"/>
              </a:ext>
            </a:extLst>
          </p:cNvPr>
          <p:cNvSpPr>
            <a:spLocks noGrp="1"/>
          </p:cNvSpPr>
          <p:nvPr>
            <p:ph type="ctrTitle"/>
          </p:nvPr>
        </p:nvSpPr>
        <p:spPr>
          <a:xfrm>
            <a:off x="0" y="2932772"/>
            <a:ext cx="7785717" cy="719034"/>
          </a:xfrm>
          <a:solidFill>
            <a:srgbClr val="92D050"/>
          </a:solidFill>
        </p:spPr>
        <p:txBody>
          <a:bodyPr/>
          <a:lstStyle/>
          <a:p>
            <a:pPr marL="215900" marR="215900" algn="ctr">
              <a:lnSpc>
                <a:spcPct val="150000"/>
              </a:lnSpc>
              <a:spcAft>
                <a:spcPts val="0"/>
              </a:spcAft>
            </a:pPr>
            <a:r>
              <a:rPr lang="en-US" sz="2800" b="1" dirty="0">
                <a:effectLst/>
                <a:latin typeface="Arial" panose="020B0604020202020204" pitchFamily="34" charset="0"/>
                <a:ea typeface="Palatino Linotype" panose="02040502050505030304" pitchFamily="18" charset="0"/>
                <a:cs typeface="Palatino Linotype" panose="02040502050505030304" pitchFamily="18" charset="0"/>
              </a:rPr>
              <a:t>A Comparative Sentiment Analysis of</a:t>
            </a:r>
            <a:endParaRPr lang="en-ID" sz="2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
        <p:nvSpPr>
          <p:cNvPr id="12" name="Textplatzhalter 11">
            <a:extLst>
              <a:ext uri="{FF2B5EF4-FFF2-40B4-BE49-F238E27FC236}">
                <a16:creationId xmlns:a16="http://schemas.microsoft.com/office/drawing/2014/main" id="{D10163AB-F91E-F84D-BB2C-170C9B5DE6B5}"/>
              </a:ext>
            </a:extLst>
          </p:cNvPr>
          <p:cNvSpPr>
            <a:spLocks noGrp="1"/>
          </p:cNvSpPr>
          <p:nvPr>
            <p:ph type="body" sz="quarter" idx="20"/>
          </p:nvPr>
        </p:nvSpPr>
        <p:spPr>
          <a:xfrm>
            <a:off x="0" y="2563541"/>
            <a:ext cx="2093083" cy="265260"/>
          </a:xfrm>
          <a:solidFill>
            <a:schemeClr val="accent1">
              <a:lumMod val="60000"/>
              <a:lumOff val="40000"/>
            </a:schemeClr>
          </a:solidFill>
        </p:spPr>
        <p:txBody>
          <a:bodyPr/>
          <a:lstStyle/>
          <a:p>
            <a:r>
              <a:rPr lang="de-DE" dirty="0"/>
              <a:t>Purwadi, Henny</a:t>
            </a:r>
          </a:p>
        </p:txBody>
      </p:sp>
      <p:pic>
        <p:nvPicPr>
          <p:cNvPr id="2" name="image1.png">
            <a:extLst>
              <a:ext uri="{FF2B5EF4-FFF2-40B4-BE49-F238E27FC236}">
                <a16:creationId xmlns:a16="http://schemas.microsoft.com/office/drawing/2014/main" id="{5031EB06-164E-7233-6D41-6E9CBC19E3B7}"/>
              </a:ext>
            </a:extLst>
          </p:cNvPr>
          <p:cNvPicPr>
            <a:picLocks noChangeAspect="1"/>
          </p:cNvPicPr>
          <p:nvPr/>
        </p:nvPicPr>
        <p:blipFill>
          <a:blip r:embed="rId2" cstate="print"/>
          <a:stretch>
            <a:fillRect/>
          </a:stretch>
        </p:blipFill>
        <p:spPr>
          <a:xfrm>
            <a:off x="8896709" y="104790"/>
            <a:ext cx="3069590" cy="1019175"/>
          </a:xfrm>
          <a:prstGeom prst="rect">
            <a:avLst/>
          </a:prstGeom>
        </p:spPr>
      </p:pic>
      <p:sp>
        <p:nvSpPr>
          <p:cNvPr id="4" name="Text Placeholder 3">
            <a:extLst>
              <a:ext uri="{FF2B5EF4-FFF2-40B4-BE49-F238E27FC236}">
                <a16:creationId xmlns:a16="http://schemas.microsoft.com/office/drawing/2014/main" id="{3FEF11E6-B279-CDE8-D6D3-9685926D44C5}"/>
              </a:ext>
            </a:extLst>
          </p:cNvPr>
          <p:cNvSpPr>
            <a:spLocks noGrp="1"/>
          </p:cNvSpPr>
          <p:nvPr>
            <p:ph type="body" sz="quarter" idx="21"/>
          </p:nvPr>
        </p:nvSpPr>
        <p:spPr>
          <a:xfrm>
            <a:off x="-1" y="3755777"/>
            <a:ext cx="7785717" cy="1365365"/>
          </a:xfrm>
          <a:solidFill>
            <a:srgbClr val="92D050"/>
          </a:solidFill>
        </p:spPr>
        <p:txBody>
          <a:bodyPr/>
          <a:lstStyle/>
          <a:p>
            <a:pPr marL="215900" marR="215900" algn="ctr">
              <a:lnSpc>
                <a:spcPct val="150000"/>
              </a:lnSpc>
              <a:spcAft>
                <a:spcPts val="0"/>
              </a:spcAft>
            </a:pPr>
            <a:r>
              <a:rPr lang="en-US" sz="2800" b="1" dirty="0">
                <a:effectLst/>
                <a:latin typeface="Arial" panose="020B0604020202020204" pitchFamily="34" charset="0"/>
                <a:ea typeface="Palatino Linotype" panose="02040502050505030304" pitchFamily="18" charset="0"/>
                <a:cs typeface="Palatino Linotype" panose="02040502050505030304" pitchFamily="18" charset="0"/>
              </a:rPr>
              <a:t>DIGITAL and Robot Pet COMPANIONS</a:t>
            </a:r>
          </a:p>
          <a:p>
            <a:pPr marL="215900" marR="215900" algn="ctr">
              <a:lnSpc>
                <a:spcPct val="150000"/>
              </a:lnSpc>
              <a:spcAft>
                <a:spcPts val="0"/>
              </a:spcAft>
            </a:pPr>
            <a:r>
              <a:rPr lang="en-US" sz="2800" b="1" dirty="0">
                <a:effectLst/>
                <a:latin typeface="Arial" panose="020B0604020202020204" pitchFamily="34" charset="0"/>
                <a:ea typeface="Palatino Linotype" panose="02040502050505030304" pitchFamily="18" charset="0"/>
                <a:cs typeface="Palatino Linotype" panose="02040502050505030304" pitchFamily="18" charset="0"/>
              </a:rPr>
              <a:t>in Various Locations</a:t>
            </a:r>
            <a:r>
              <a:rPr lang="en-US" sz="2800" b="1" spc="-435" dirty="0">
                <a:effectLst/>
                <a:latin typeface="Arial" panose="020B0604020202020204" pitchFamily="34" charset="0"/>
                <a:ea typeface="Palatino Linotype" panose="02040502050505030304" pitchFamily="18" charset="0"/>
                <a:cs typeface="Palatino Linotype" panose="02040502050505030304" pitchFamily="18" charset="0"/>
              </a:rPr>
              <a:t> </a:t>
            </a:r>
            <a:endParaRPr lang="en-ID" dirty="0"/>
          </a:p>
        </p:txBody>
      </p:sp>
    </p:spTree>
    <p:extLst>
      <p:ext uri="{BB962C8B-B14F-4D97-AF65-F5344CB8AC3E}">
        <p14:creationId xmlns:p14="http://schemas.microsoft.com/office/powerpoint/2010/main" val="2090621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30.05.2023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10</a:t>
            </a:fld>
            <a:endParaRPr lang="de-DE"/>
          </a:p>
        </p:txBody>
      </p:sp>
      <p:pic>
        <p:nvPicPr>
          <p:cNvPr id="11" name="Content Placeholder 10" descr="Diagram&#10;&#10;Description automatically generated">
            <a:extLst>
              <a:ext uri="{FF2B5EF4-FFF2-40B4-BE49-F238E27FC236}">
                <a16:creationId xmlns:a16="http://schemas.microsoft.com/office/drawing/2014/main" id="{C244595A-AE75-AAD1-434F-CDE2F8916D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791" y="1337094"/>
            <a:ext cx="4493385" cy="5024476"/>
          </a:xfrm>
          <a:noFill/>
        </p:spPr>
      </p:pic>
      <p:sp>
        <p:nvSpPr>
          <p:cNvPr id="5" name="Inhaltsplatzhalter 4">
            <a:extLst>
              <a:ext uri="{FF2B5EF4-FFF2-40B4-BE49-F238E27FC236}">
                <a16:creationId xmlns:a16="http://schemas.microsoft.com/office/drawing/2014/main" id="{D4CDF0D7-10A1-A849-960D-014A776E30FF}"/>
              </a:ext>
            </a:extLst>
          </p:cNvPr>
          <p:cNvSpPr>
            <a:spLocks noGrp="1"/>
          </p:cNvSpPr>
          <p:nvPr>
            <p:ph idx="23"/>
          </p:nvPr>
        </p:nvSpPr>
        <p:spPr>
          <a:xfrm>
            <a:off x="5658928" y="1520825"/>
            <a:ext cx="5837072" cy="3456617"/>
          </a:xfrm>
        </p:spPr>
        <p:txBody>
          <a:bodyPr anchor="t">
            <a:normAutofit/>
          </a:bodyPr>
          <a:lstStyle/>
          <a:p>
            <a:pPr marL="34925" marR="215900" indent="0">
              <a:spcBef>
                <a:spcPts val="765"/>
              </a:spcBef>
              <a:spcAft>
                <a:spcPts val="0"/>
              </a:spcAft>
              <a:buNone/>
            </a:pPr>
            <a:r>
              <a:rPr lang="en-US" sz="1800" b="1" dirty="0">
                <a:effectLst/>
                <a:latin typeface="+mj-lt"/>
              </a:rPr>
              <a:t>The methodology for this study will be a combination </a:t>
            </a:r>
            <a:r>
              <a:rPr lang="en-US" sz="1800" dirty="0">
                <a:effectLst/>
                <a:latin typeface="+mj-lt"/>
              </a:rPr>
              <a:t>of approaches, between:</a:t>
            </a:r>
          </a:p>
          <a:p>
            <a:pPr marL="34925" marR="215900" indent="0">
              <a:spcBef>
                <a:spcPts val="765"/>
              </a:spcBef>
              <a:spcAft>
                <a:spcPts val="0"/>
              </a:spcAft>
              <a:buNone/>
            </a:pPr>
            <a:endParaRPr lang="en-US" sz="1800" dirty="0">
              <a:effectLst/>
              <a:latin typeface="+mj-lt"/>
            </a:endParaRPr>
          </a:p>
          <a:p>
            <a:pPr marL="342900" marR="215900" lvl="0" indent="-342900">
              <a:spcBef>
                <a:spcPts val="765"/>
              </a:spcBef>
              <a:spcAft>
                <a:spcPts val="0"/>
              </a:spcAft>
              <a:buFont typeface="+mj-lt"/>
              <a:buAutoNum type="arabicPeriod"/>
            </a:pPr>
            <a:r>
              <a:rPr lang="en-US" sz="1800" dirty="0">
                <a:effectLst/>
                <a:latin typeface="+mj-lt"/>
              </a:rPr>
              <a:t>An experimental approach for comparing several model performance, and model selection based on the best performance.</a:t>
            </a:r>
          </a:p>
          <a:p>
            <a:pPr marL="342900" marR="215900" lvl="0" indent="-342900">
              <a:spcBef>
                <a:spcPts val="765"/>
              </a:spcBef>
              <a:spcAft>
                <a:spcPts val="0"/>
              </a:spcAft>
              <a:buFont typeface="+mj-lt"/>
              <a:buAutoNum type="arabicPeriod"/>
            </a:pPr>
            <a:endParaRPr lang="en-ID" sz="1800" dirty="0">
              <a:effectLst/>
              <a:latin typeface="+mj-lt"/>
            </a:endParaRPr>
          </a:p>
          <a:p>
            <a:pPr marL="342900" marR="215900" lvl="0" indent="-342900">
              <a:spcBef>
                <a:spcPts val="765"/>
              </a:spcBef>
              <a:spcAft>
                <a:spcPts val="0"/>
              </a:spcAft>
              <a:buFont typeface="+mj-lt"/>
              <a:buAutoNum type="arabicPeriod"/>
            </a:pPr>
            <a:r>
              <a:rPr lang="en-US" sz="1800" dirty="0">
                <a:effectLst/>
                <a:latin typeface="+mj-lt"/>
              </a:rPr>
              <a:t>A Quantitative approach for data collection, sentiment analysis, and conduct hypothesis testing.</a:t>
            </a:r>
            <a:endParaRPr lang="en-ID" sz="1800" dirty="0">
              <a:effectLst/>
              <a:latin typeface="+mj-lt"/>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311791" y="342783"/>
            <a:ext cx="6148052" cy="458484"/>
          </a:xfrm>
          <a:solidFill>
            <a:srgbClr val="92D050"/>
          </a:solidFill>
        </p:spPr>
        <p:txBody>
          <a:bodyPr wrap="none">
            <a:normAutofit/>
          </a:bodyPr>
          <a:lstStyle/>
          <a:p>
            <a:r>
              <a:rPr lang="de-DE" sz="2800" dirty="0"/>
              <a:t>3. Methodology</a:t>
            </a:r>
          </a:p>
        </p:txBody>
      </p:sp>
      <p:sp>
        <p:nvSpPr>
          <p:cNvPr id="17" name="TextBox 16">
            <a:extLst>
              <a:ext uri="{FF2B5EF4-FFF2-40B4-BE49-F238E27FC236}">
                <a16:creationId xmlns:a16="http://schemas.microsoft.com/office/drawing/2014/main" id="{4B93EDC8-C3BD-0D70-F900-BF58B2C63623}"/>
              </a:ext>
            </a:extLst>
          </p:cNvPr>
          <p:cNvSpPr txBox="1"/>
          <p:nvPr/>
        </p:nvSpPr>
        <p:spPr>
          <a:xfrm>
            <a:off x="270457" y="969033"/>
            <a:ext cx="2964449" cy="246221"/>
          </a:xfrm>
          <a:prstGeom prst="rect">
            <a:avLst/>
          </a:prstGeom>
          <a:noFill/>
          <a:ln>
            <a:noFill/>
          </a:ln>
        </p:spPr>
        <p:txBody>
          <a:bodyPr wrap="square">
            <a:spAutoFit/>
          </a:bodyPr>
          <a:lstStyle/>
          <a:p>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1. </a:t>
            </a:r>
            <a:r>
              <a:rPr lang="en-US" sz="1000" b="1" dirty="0">
                <a:effectLst/>
                <a:latin typeface="Arial" panose="020B0604020202020204" pitchFamily="34" charset="0"/>
                <a:ea typeface="Palatino Linotype" panose="02040502050505030304" pitchFamily="18" charset="0"/>
                <a:cs typeface="Arial" panose="020B0604020202020204" pitchFamily="34" charset="0"/>
              </a:rPr>
              <a:t>Research methodology workflow</a:t>
            </a: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 </a:t>
            </a:r>
            <a:endParaRPr lang="en-ID" sz="1000"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5E3AA45B-4064-97D3-F2D9-46AB4700CC05}"/>
              </a:ext>
            </a:extLst>
          </p:cNvPr>
          <p:cNvSpPr txBox="1"/>
          <p:nvPr/>
        </p:nvSpPr>
        <p:spPr>
          <a:xfrm>
            <a:off x="2941608" y="6515217"/>
            <a:ext cx="2179608" cy="246221"/>
          </a:xfrm>
          <a:prstGeom prst="rect">
            <a:avLst/>
          </a:prstGeom>
          <a:noFill/>
          <a:ln>
            <a:noFill/>
          </a:ln>
        </p:spPr>
        <p:txBody>
          <a:bodyPr wrap="square">
            <a:spAutoFit/>
          </a:bodyPr>
          <a:lstStyle/>
          <a:p>
            <a:r>
              <a:rPr kumimoji="0" lang="en-US"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endParaRPr lang="en-ID"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940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5120193" cy="594000"/>
          </a:xfrm>
          <a:solidFill>
            <a:srgbClr val="92D050"/>
          </a:solidFill>
        </p:spPr>
        <p:txBody>
          <a:bodyPr/>
          <a:lstStyle/>
          <a:p>
            <a:r>
              <a:rPr lang="de-DE" dirty="0"/>
              <a:t>4. RESULTS FINDINGS </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04</a:t>
            </a:r>
          </a:p>
        </p:txBody>
      </p:sp>
      <p:sp>
        <p:nvSpPr>
          <p:cNvPr id="5" name="Titel 1">
            <a:extLst>
              <a:ext uri="{FF2B5EF4-FFF2-40B4-BE49-F238E27FC236}">
                <a16:creationId xmlns:a16="http://schemas.microsoft.com/office/drawing/2014/main" id="{A96D8E70-B39C-DE82-8802-DAFA008036FB}"/>
              </a:ext>
            </a:extLst>
          </p:cNvPr>
          <p:cNvSpPr txBox="1">
            <a:spLocks/>
          </p:cNvSpPr>
          <p:nvPr/>
        </p:nvSpPr>
        <p:spPr>
          <a:xfrm>
            <a:off x="0" y="3407951"/>
            <a:ext cx="5120193" cy="594000"/>
          </a:xfrm>
          <a:prstGeom prst="rect">
            <a:avLst/>
          </a:prstGeom>
          <a:solidFill>
            <a:srgbClr val="92D050"/>
          </a:solidFill>
        </p:spPr>
        <p:txBody>
          <a:bodyPr wrap="square" lIns="216000" tIns="36000" rIns="216000" bIns="36000" anchor="t" anchorCtr="0">
            <a:spAutoFit/>
          </a:bodyPr>
          <a:lstStyle>
            <a:lvl1pPr marL="0" marR="0" indent="0" algn="l" defTabSz="914400" rtl="0" eaLnBrk="1" fontAlgn="t" latinLnBrk="0" hangingPunct="1">
              <a:lnSpc>
                <a:spcPts val="3860"/>
              </a:lnSpc>
              <a:spcBef>
                <a:spcPct val="0"/>
              </a:spcBef>
              <a:spcAft>
                <a:spcPts val="0"/>
              </a:spcAft>
              <a:buClrTx/>
              <a:buSzTx/>
              <a:buFontTx/>
              <a:buNone/>
              <a:tabLst/>
              <a:defRPr lang="de-DE" sz="3800" kern="1200" cap="all" spc="-20" baseline="0">
                <a:solidFill>
                  <a:schemeClr val="tx1"/>
                </a:solidFill>
                <a:latin typeface="Source Sans Pro Bold" panose="020B0703030503020204" pitchFamily="34" charset="0"/>
                <a:ea typeface="+mj-ea"/>
                <a:cs typeface="+mj-cs"/>
              </a:defRPr>
            </a:lvl1pPr>
          </a:lstStyle>
          <a:p>
            <a:r>
              <a:rPr lang="en-US" dirty="0"/>
              <a:t>AND Analysis</a:t>
            </a:r>
            <a:endParaRPr lang="en-ID" dirty="0"/>
          </a:p>
        </p:txBody>
      </p:sp>
    </p:spTree>
    <p:extLst>
      <p:ext uri="{BB962C8B-B14F-4D97-AF65-F5344CB8AC3E}">
        <p14:creationId xmlns:p14="http://schemas.microsoft.com/office/powerpoint/2010/main" val="432564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30.05.2023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12</a:t>
            </a:fld>
            <a:endParaRPr lang="de-DE"/>
          </a:p>
        </p:txBody>
      </p:sp>
      <p:sp>
        <p:nvSpPr>
          <p:cNvPr id="13" name="TextBox 12">
            <a:extLst>
              <a:ext uri="{FF2B5EF4-FFF2-40B4-BE49-F238E27FC236}">
                <a16:creationId xmlns:a16="http://schemas.microsoft.com/office/drawing/2014/main" id="{2B3876E1-7AD9-1DDB-BEA2-94E098EFF034}"/>
              </a:ext>
            </a:extLst>
          </p:cNvPr>
          <p:cNvSpPr txBox="1"/>
          <p:nvPr/>
        </p:nvSpPr>
        <p:spPr>
          <a:xfrm>
            <a:off x="312739" y="856800"/>
            <a:ext cx="10366764" cy="254518"/>
          </a:xfrm>
          <a:prstGeom prst="rect">
            <a:avLst/>
          </a:prstGeom>
          <a:solidFill>
            <a:schemeClr val="accent1">
              <a:lumMod val="60000"/>
              <a:lumOff val="40000"/>
            </a:schemeClr>
          </a:solidFill>
        </p:spPr>
        <p:txBody>
          <a:bodyPr vert="horz" wrap="none" lIns="115200" tIns="36000" rIns="115200" bIns="18000" rtlCol="0" anchor="t">
            <a:normAutofit fontScale="92500" lnSpcReduction="20000"/>
          </a:bodyPr>
          <a:lstStyle/>
          <a:p>
            <a:pPr>
              <a:lnSpc>
                <a:spcPct val="90000"/>
              </a:lnSpc>
              <a:spcAft>
                <a:spcPts val="600"/>
              </a:spcAft>
              <a:buSzPct val="120000"/>
            </a:pPr>
            <a:r>
              <a:rPr lang="de-DE" i="0" kern="1200" baseline="0" dirty="0">
                <a:effectLst/>
                <a:latin typeface="Source Sans Pro" panose="020B0503030403020204" pitchFamily="34" charset="0"/>
                <a:ea typeface="Source Sans Pro" panose="020B0503030403020204" pitchFamily="34" charset="0"/>
                <a:cs typeface="+mn-cs"/>
              </a:rPr>
              <a:t>Training Data preparation: Dataset balancing with Oversampling, cleaning, lemmatize, tokenize, vectorize</a:t>
            </a:r>
            <a:endParaRPr lang="de-DE" i="0" kern="1200" baseline="0" dirty="0">
              <a:latin typeface="Source Sans Pro" panose="020B0503030403020204" pitchFamily="34" charset="0"/>
              <a:ea typeface="Source Sans Pro" panose="020B0503030403020204" pitchFamily="34" charset="0"/>
              <a:cs typeface="+mn-cs"/>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311791" y="342783"/>
            <a:ext cx="6148052" cy="458484"/>
          </a:xfrm>
          <a:solidFill>
            <a:srgbClr val="92D050"/>
          </a:solidFill>
        </p:spPr>
        <p:txBody>
          <a:bodyPr wrap="none" lIns="115200" tIns="36000" rIns="115200" bIns="18000">
            <a:normAutofit fontScale="90000"/>
          </a:bodyPr>
          <a:lstStyle/>
          <a:p>
            <a:r>
              <a:rPr lang="de-DE" sz="2700" kern="1200" cap="all" spc="-20" baseline="0" dirty="0">
                <a:latin typeface="Source Sans Pro Bold" panose="020B0703030503020204" pitchFamily="34" charset="0"/>
                <a:ea typeface="+mj-ea"/>
                <a:cs typeface="+mj-cs"/>
              </a:rPr>
              <a:t>4.1. Labeled Data Preparation</a:t>
            </a:r>
            <a:br>
              <a:rPr lang="de-DE" sz="1400" kern="1200" cap="all" spc="-20" baseline="0" dirty="0">
                <a:latin typeface="Source Sans Pro Bold" panose="020B0703030503020204" pitchFamily="34" charset="0"/>
                <a:ea typeface="+mj-ea"/>
                <a:cs typeface="+mj-cs"/>
              </a:rPr>
            </a:br>
            <a:endParaRPr lang="de-DE" sz="1400" kern="1200" cap="all" spc="-20" baseline="0" dirty="0">
              <a:latin typeface="Source Sans Pro Bold" panose="020B0703030503020204" pitchFamily="34" charset="0"/>
              <a:ea typeface="+mj-ea"/>
              <a:cs typeface="+mj-cs"/>
            </a:endParaRPr>
          </a:p>
        </p:txBody>
      </p:sp>
      <p:pic>
        <p:nvPicPr>
          <p:cNvPr id="24" name="Content Placeholder 23" descr="Graphical user interface, text, application, email&#10;&#10;Description automatically generated">
            <a:extLst>
              <a:ext uri="{FF2B5EF4-FFF2-40B4-BE49-F238E27FC236}">
                <a16:creationId xmlns:a16="http://schemas.microsoft.com/office/drawing/2014/main" id="{69AAA7C9-80C4-BD83-9601-CDD5DFB48F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76775" y="1549406"/>
            <a:ext cx="6201339" cy="4778295"/>
          </a:xfrm>
        </p:spPr>
      </p:pic>
      <p:pic>
        <p:nvPicPr>
          <p:cNvPr id="28" name="Content Placeholder 27" descr="Chart, pie chart&#10;&#10;Description automatically generated">
            <a:extLst>
              <a:ext uri="{FF2B5EF4-FFF2-40B4-BE49-F238E27FC236}">
                <a16:creationId xmlns:a16="http://schemas.microsoft.com/office/drawing/2014/main" id="{92483922-A445-F978-B150-BC8ACF114F14}"/>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384111" y="1622852"/>
            <a:ext cx="3740574" cy="4593564"/>
          </a:xfrm>
        </p:spPr>
      </p:pic>
      <p:sp>
        <p:nvSpPr>
          <p:cNvPr id="30" name="TextBox 29">
            <a:extLst>
              <a:ext uri="{FF2B5EF4-FFF2-40B4-BE49-F238E27FC236}">
                <a16:creationId xmlns:a16="http://schemas.microsoft.com/office/drawing/2014/main" id="{49029EBC-C150-2987-2FFA-D9C02909E540}"/>
              </a:ext>
            </a:extLst>
          </p:cNvPr>
          <p:cNvSpPr txBox="1"/>
          <p:nvPr/>
        </p:nvSpPr>
        <p:spPr>
          <a:xfrm>
            <a:off x="311790" y="1346574"/>
            <a:ext cx="2560805" cy="246221"/>
          </a:xfrm>
          <a:prstGeom prst="rect">
            <a:avLst/>
          </a:prstGeom>
          <a:noFill/>
          <a:ln>
            <a:noFill/>
          </a:ln>
        </p:spPr>
        <p:txBody>
          <a:bodyPr wrap="square">
            <a:spAutoFit/>
          </a:bodyPr>
          <a:lstStyle/>
          <a:p>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2. </a:t>
            </a:r>
            <a:r>
              <a:rPr kumimoji="0" lang="en-US" altLang="en-US" sz="1000" b="1" i="0" u="none" strike="noStrike" kern="1200" cap="none" normalizeH="0" baseline="0" dirty="0">
                <a:ln>
                  <a:noFill/>
                </a:ln>
                <a:latin typeface="Arial" panose="020B0604020202020204" pitchFamily="34" charset="0"/>
                <a:ea typeface="Source Sans Pro" panose="020B0503030403020204" pitchFamily="34" charset="0"/>
                <a:cs typeface="Arial" panose="020B0604020202020204" pitchFamily="34" charset="0"/>
              </a:rPr>
              <a:t>Balancing </a:t>
            </a:r>
            <a:r>
              <a:rPr lang="en-US" altLang="en-US" sz="1000" b="1" dirty="0">
                <a:latin typeface="Arial" panose="020B0604020202020204" pitchFamily="34" charset="0"/>
                <a:ea typeface="Source Sans Pro" panose="020B0503030403020204" pitchFamily="34" charset="0"/>
                <a:cs typeface="Arial" panose="020B0604020202020204" pitchFamily="34" charset="0"/>
              </a:rPr>
              <a:t>I</a:t>
            </a:r>
            <a:r>
              <a:rPr kumimoji="0" lang="en-US" altLang="en-US" sz="1000" b="1" i="0" u="none" strike="noStrike" kern="1200" cap="none" normalizeH="0" baseline="0" dirty="0">
                <a:ln>
                  <a:noFill/>
                </a:ln>
                <a:latin typeface="Arial" panose="020B0604020202020204" pitchFamily="34" charset="0"/>
                <a:ea typeface="Source Sans Pro" panose="020B0503030403020204" pitchFamily="34" charset="0"/>
                <a:cs typeface="Arial" panose="020B0604020202020204" pitchFamily="34" charset="0"/>
              </a:rPr>
              <a:t>mbalance </a:t>
            </a:r>
            <a:r>
              <a:rPr lang="en-US" altLang="en-US" sz="1000" b="1" dirty="0">
                <a:latin typeface="Arial" panose="020B0604020202020204" pitchFamily="34" charset="0"/>
                <a:ea typeface="Source Sans Pro" panose="020B0503030403020204" pitchFamily="34" charset="0"/>
                <a:cs typeface="Arial" panose="020B0604020202020204" pitchFamily="34" charset="0"/>
              </a:rPr>
              <a:t>D</a:t>
            </a:r>
            <a:r>
              <a:rPr kumimoji="0" lang="en-US" altLang="en-US" sz="1000" b="1" i="0" u="none" strike="noStrike" kern="1200" cap="none" normalizeH="0" baseline="0" dirty="0">
                <a:ln>
                  <a:noFill/>
                </a:ln>
                <a:latin typeface="Arial" panose="020B0604020202020204" pitchFamily="34" charset="0"/>
                <a:ea typeface="Source Sans Pro" panose="020B0503030403020204" pitchFamily="34" charset="0"/>
                <a:cs typeface="Arial" panose="020B0604020202020204" pitchFamily="34" charset="0"/>
              </a:rPr>
              <a:t>ataset</a:t>
            </a:r>
            <a:endParaRPr lang="en-ID" sz="10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8E61FDF-223F-B432-2146-F9F08EF8B1A5}"/>
              </a:ext>
            </a:extLst>
          </p:cNvPr>
          <p:cNvSpPr txBox="1"/>
          <p:nvPr/>
        </p:nvSpPr>
        <p:spPr>
          <a:xfrm>
            <a:off x="2204967" y="6327701"/>
            <a:ext cx="2065108" cy="246221"/>
          </a:xfrm>
          <a:prstGeom prst="rect">
            <a:avLst/>
          </a:prstGeom>
          <a:noFill/>
          <a:ln>
            <a:noFill/>
          </a:ln>
        </p:spPr>
        <p:txBody>
          <a:bodyPr wrap="square">
            <a:spAutoFit/>
          </a:bodyPr>
          <a:lstStyle/>
          <a:p>
            <a:r>
              <a:rPr kumimoji="0" lang="en-US"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endParaRPr lang="en-ID"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9284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30.05.2023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13</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5" y="342783"/>
            <a:ext cx="8643667" cy="458484"/>
          </a:xfrm>
          <a:solidFill>
            <a:srgbClr val="92D050"/>
          </a:solidFill>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4.2. Performance EvaluatioN &amp; MODEL SELECTION</a:t>
            </a:r>
          </a:p>
        </p:txBody>
      </p:sp>
      <p:graphicFrame>
        <p:nvGraphicFramePr>
          <p:cNvPr id="8" name="Content Placeholder 7">
            <a:extLst>
              <a:ext uri="{FF2B5EF4-FFF2-40B4-BE49-F238E27FC236}">
                <a16:creationId xmlns:a16="http://schemas.microsoft.com/office/drawing/2014/main" id="{2A312D68-9B49-45A6-0B12-DD51343EE5E1}"/>
              </a:ext>
            </a:extLst>
          </p:cNvPr>
          <p:cNvGraphicFramePr>
            <a:graphicFrameLocks noGrp="1"/>
          </p:cNvGraphicFramePr>
          <p:nvPr>
            <p:ph idx="1"/>
            <p:extLst>
              <p:ext uri="{D42A27DB-BD31-4B8C-83A1-F6EECF244321}">
                <p14:modId xmlns:p14="http://schemas.microsoft.com/office/powerpoint/2010/main" val="4182809763"/>
              </p:ext>
            </p:extLst>
          </p:nvPr>
        </p:nvGraphicFramePr>
        <p:xfrm>
          <a:off x="586596" y="1492369"/>
          <a:ext cx="8643666" cy="4335230"/>
        </p:xfrm>
        <a:graphic>
          <a:graphicData uri="http://schemas.openxmlformats.org/drawingml/2006/table">
            <a:tbl>
              <a:tblPr firstRow="1" firstCol="1" bandRow="1">
                <a:solidFill>
                  <a:srgbClr val="404040"/>
                </a:solidFill>
                <a:effectLst>
                  <a:outerShdw blurRad="50800" dist="38100" dir="2700000" algn="tl" rotWithShape="0">
                    <a:prstClr val="black">
                      <a:alpha val="40000"/>
                    </a:prstClr>
                  </a:outerShdw>
                </a:effectLst>
              </a:tblPr>
              <a:tblGrid>
                <a:gridCol w="5236158">
                  <a:extLst>
                    <a:ext uri="{9D8B030D-6E8A-4147-A177-3AD203B41FA5}">
                      <a16:colId xmlns:a16="http://schemas.microsoft.com/office/drawing/2014/main" val="49476923"/>
                    </a:ext>
                  </a:extLst>
                </a:gridCol>
                <a:gridCol w="3407508">
                  <a:extLst>
                    <a:ext uri="{9D8B030D-6E8A-4147-A177-3AD203B41FA5}">
                      <a16:colId xmlns:a16="http://schemas.microsoft.com/office/drawing/2014/main" val="840639246"/>
                    </a:ext>
                  </a:extLst>
                </a:gridCol>
              </a:tblGrid>
              <a:tr h="529013">
                <a:tc>
                  <a:txBody>
                    <a:bodyPr/>
                    <a:lstStyle/>
                    <a:p>
                      <a:pPr marL="215900"/>
                      <a:r>
                        <a:rPr lang="en-ID" b="1" dirty="0">
                          <a:effectLst/>
                        </a:rPr>
                        <a:t>Model</a:t>
                      </a:r>
                      <a:endParaRPr lang="en-ID" dirty="0">
                        <a:effectLst/>
                      </a:endParaRPr>
                    </a:p>
                  </a:txBody>
                  <a:tcPr anchor="ctr">
                    <a:lnL w="12700" cmpd="sng">
                      <a:noFill/>
                    </a:lnL>
                    <a:lnR w="12700" cmpd="sng">
                      <a:noFill/>
                    </a:lnR>
                    <a:lnT w="19050" cap="flat" cmpd="sng" algn="ctr">
                      <a:noFill/>
                      <a:prstDash val="solid"/>
                    </a:lnT>
                    <a:lnB w="38100" cmpd="sng">
                      <a:noFill/>
                    </a:lnB>
                    <a:solidFill>
                      <a:schemeClr val="accent1"/>
                    </a:solidFill>
                  </a:tcPr>
                </a:tc>
                <a:tc>
                  <a:txBody>
                    <a:bodyPr/>
                    <a:lstStyle/>
                    <a:p>
                      <a:pPr marL="215900"/>
                      <a:r>
                        <a:rPr lang="en-ID" b="1" dirty="0">
                          <a:effectLst/>
                        </a:rPr>
                        <a:t>Accuracy Score</a:t>
                      </a:r>
                      <a:endParaRPr lang="en-ID" dirty="0">
                        <a:effectLst/>
                      </a:endParaRPr>
                    </a:p>
                  </a:txBody>
                  <a:tcPr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466770946"/>
                  </a:ext>
                </a:extLst>
              </a:tr>
              <a:tr h="422913">
                <a:tc>
                  <a:txBody>
                    <a:bodyPr/>
                    <a:lstStyle/>
                    <a:p>
                      <a:pPr marL="215900"/>
                      <a:r>
                        <a:rPr lang="en-ID">
                          <a:effectLst/>
                        </a:rPr>
                        <a:t>Vicuna LoRA</a:t>
                      </a:r>
                    </a:p>
                  </a:txBody>
                  <a:tcPr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chemeClr val="bg2">
                        <a:lumMod val="20000"/>
                        <a:lumOff val="80000"/>
                      </a:schemeClr>
                    </a:solidFill>
                  </a:tcPr>
                </a:tc>
                <a:tc>
                  <a:txBody>
                    <a:bodyPr/>
                    <a:lstStyle/>
                    <a:p>
                      <a:pPr marL="215900"/>
                      <a:r>
                        <a:rPr lang="en-ID">
                          <a:effectLst/>
                        </a:rPr>
                        <a:t>0.040</a:t>
                      </a:r>
                    </a:p>
                  </a:txBody>
                  <a:tcPr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chemeClr val="bg2">
                        <a:lumMod val="20000"/>
                        <a:lumOff val="80000"/>
                      </a:schemeClr>
                    </a:solidFill>
                  </a:tcPr>
                </a:tc>
                <a:extLst>
                  <a:ext uri="{0D108BD9-81ED-4DB2-BD59-A6C34878D82A}">
                    <a16:rowId xmlns:a16="http://schemas.microsoft.com/office/drawing/2014/main" val="210471209"/>
                  </a:ext>
                </a:extLst>
              </a:tr>
              <a:tr h="422913">
                <a:tc>
                  <a:txBody>
                    <a:bodyPr/>
                    <a:lstStyle/>
                    <a:p>
                      <a:pPr marL="215900"/>
                      <a:r>
                        <a:rPr lang="en-ID" dirty="0">
                          <a:effectLst/>
                        </a:rPr>
                        <a:t>GPT-3 Zero-shot Classifier</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bg2">
                        <a:lumMod val="40000"/>
                        <a:lumOff val="60000"/>
                      </a:schemeClr>
                    </a:solidFill>
                  </a:tcPr>
                </a:tc>
                <a:tc>
                  <a:txBody>
                    <a:bodyPr/>
                    <a:lstStyle/>
                    <a:p>
                      <a:pPr marL="215900"/>
                      <a:r>
                        <a:rPr lang="en-ID">
                          <a:effectLst/>
                        </a:rPr>
                        <a:t>0.490</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bg2">
                        <a:lumMod val="40000"/>
                        <a:lumOff val="60000"/>
                      </a:schemeClr>
                    </a:solidFill>
                  </a:tcPr>
                </a:tc>
                <a:extLst>
                  <a:ext uri="{0D108BD9-81ED-4DB2-BD59-A6C34878D82A}">
                    <a16:rowId xmlns:a16="http://schemas.microsoft.com/office/drawing/2014/main" val="3252963885"/>
                  </a:ext>
                </a:extLst>
              </a:tr>
              <a:tr h="422913">
                <a:tc>
                  <a:txBody>
                    <a:bodyPr/>
                    <a:lstStyle/>
                    <a:p>
                      <a:pPr marL="215900"/>
                      <a:r>
                        <a:rPr lang="en-ID">
                          <a:effectLst/>
                        </a:rPr>
                        <a:t>BernoulliNB</a:t>
                      </a:r>
                    </a:p>
                  </a:txBody>
                  <a:tcPr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chemeClr val="bg1">
                        <a:lumMod val="85000"/>
                      </a:schemeClr>
                    </a:solidFill>
                  </a:tcPr>
                </a:tc>
                <a:tc>
                  <a:txBody>
                    <a:bodyPr/>
                    <a:lstStyle/>
                    <a:p>
                      <a:pPr marL="215900"/>
                      <a:r>
                        <a:rPr lang="en-ID">
                          <a:effectLst/>
                        </a:rPr>
                        <a:t>0.769</a:t>
                      </a:r>
                    </a:p>
                  </a:txBody>
                  <a:tcPr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chemeClr val="bg1">
                        <a:lumMod val="85000"/>
                      </a:schemeClr>
                    </a:solidFill>
                  </a:tcPr>
                </a:tc>
                <a:extLst>
                  <a:ext uri="{0D108BD9-81ED-4DB2-BD59-A6C34878D82A}">
                    <a16:rowId xmlns:a16="http://schemas.microsoft.com/office/drawing/2014/main" val="608984874"/>
                  </a:ext>
                </a:extLst>
              </a:tr>
              <a:tr h="422913">
                <a:tc>
                  <a:txBody>
                    <a:bodyPr/>
                    <a:lstStyle/>
                    <a:p>
                      <a:pPr marL="215900"/>
                      <a:r>
                        <a:rPr lang="en-ID">
                          <a:effectLst/>
                        </a:rPr>
                        <a:t>MultinomialNB</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bg2">
                        <a:lumMod val="60000"/>
                        <a:lumOff val="40000"/>
                      </a:schemeClr>
                    </a:solidFill>
                  </a:tcPr>
                </a:tc>
                <a:tc>
                  <a:txBody>
                    <a:bodyPr/>
                    <a:lstStyle/>
                    <a:p>
                      <a:pPr marL="215900"/>
                      <a:r>
                        <a:rPr lang="en-ID">
                          <a:effectLst/>
                        </a:rPr>
                        <a:t>0.762</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bg2">
                        <a:lumMod val="60000"/>
                        <a:lumOff val="40000"/>
                      </a:schemeClr>
                    </a:solidFill>
                  </a:tcPr>
                </a:tc>
                <a:extLst>
                  <a:ext uri="{0D108BD9-81ED-4DB2-BD59-A6C34878D82A}">
                    <a16:rowId xmlns:a16="http://schemas.microsoft.com/office/drawing/2014/main" val="883243728"/>
                  </a:ext>
                </a:extLst>
              </a:tr>
              <a:tr h="422913">
                <a:tc>
                  <a:txBody>
                    <a:bodyPr/>
                    <a:lstStyle/>
                    <a:p>
                      <a:pPr marL="215900"/>
                      <a:r>
                        <a:rPr lang="en-ID" dirty="0">
                          <a:effectLst/>
                        </a:rPr>
                        <a:t>Logistic Regression</a:t>
                      </a:r>
                    </a:p>
                  </a:txBody>
                  <a:tcPr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chemeClr val="accent6">
                        <a:lumMod val="90000"/>
                      </a:schemeClr>
                    </a:solidFill>
                  </a:tcPr>
                </a:tc>
                <a:tc>
                  <a:txBody>
                    <a:bodyPr/>
                    <a:lstStyle/>
                    <a:p>
                      <a:pPr marL="215900"/>
                      <a:r>
                        <a:rPr lang="en-ID">
                          <a:effectLst/>
                        </a:rPr>
                        <a:t>0.855</a:t>
                      </a:r>
                    </a:p>
                  </a:txBody>
                  <a:tcPr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chemeClr val="accent6">
                        <a:lumMod val="90000"/>
                      </a:schemeClr>
                    </a:solidFill>
                  </a:tcPr>
                </a:tc>
                <a:extLst>
                  <a:ext uri="{0D108BD9-81ED-4DB2-BD59-A6C34878D82A}">
                    <a16:rowId xmlns:a16="http://schemas.microsoft.com/office/drawing/2014/main" val="4196039654"/>
                  </a:ext>
                </a:extLst>
              </a:tr>
              <a:tr h="422913">
                <a:tc>
                  <a:txBody>
                    <a:bodyPr/>
                    <a:lstStyle/>
                    <a:p>
                      <a:pPr marL="215900"/>
                      <a:r>
                        <a:rPr lang="en-ID" dirty="0">
                          <a:effectLst/>
                        </a:rPr>
                        <a:t>SVM (Support Vector Machine)</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accent1">
                        <a:lumMod val="20000"/>
                        <a:lumOff val="80000"/>
                      </a:schemeClr>
                    </a:solidFill>
                  </a:tcPr>
                </a:tc>
                <a:tc>
                  <a:txBody>
                    <a:bodyPr/>
                    <a:lstStyle/>
                    <a:p>
                      <a:pPr marL="215900"/>
                      <a:r>
                        <a:rPr lang="en-ID" dirty="0">
                          <a:effectLst/>
                        </a:rPr>
                        <a:t>0.862</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3178436526"/>
                  </a:ext>
                </a:extLst>
              </a:tr>
              <a:tr h="422913">
                <a:tc>
                  <a:txBody>
                    <a:bodyPr/>
                    <a:lstStyle/>
                    <a:p>
                      <a:pPr marL="215900"/>
                      <a:r>
                        <a:rPr lang="en-ID" b="1" dirty="0" err="1">
                          <a:effectLst/>
                        </a:rPr>
                        <a:t>DistilBertForSequenceClassification</a:t>
                      </a:r>
                      <a:endParaRPr lang="en-ID" dirty="0">
                        <a:effectLst/>
                      </a:endParaRPr>
                    </a:p>
                  </a:txBody>
                  <a:tcPr anchor="ctr">
                    <a:lnL w="12700" cmpd="sng">
                      <a:noFill/>
                      <a:prstDash val="solid"/>
                    </a:lnL>
                    <a:lnR w="12700" cmpd="sng">
                      <a:noFill/>
                      <a:prstDash val="solid"/>
                    </a:lnR>
                    <a:lnT w="12700" cap="flat" cmpd="sng" algn="ctr">
                      <a:noFill/>
                      <a:prstDash val="solid"/>
                    </a:lnT>
                    <a:lnB w="12700" cmpd="sng">
                      <a:noFill/>
                      <a:prstDash val="solid"/>
                    </a:lnB>
                    <a:solidFill>
                      <a:schemeClr val="accent1">
                        <a:lumMod val="40000"/>
                        <a:lumOff val="60000"/>
                      </a:schemeClr>
                    </a:solidFill>
                  </a:tcPr>
                </a:tc>
                <a:tc>
                  <a:txBody>
                    <a:bodyPr/>
                    <a:lstStyle/>
                    <a:p>
                      <a:pPr marL="215900"/>
                      <a:r>
                        <a:rPr lang="en-ID" b="1" dirty="0">
                          <a:effectLst/>
                        </a:rPr>
                        <a:t>0.880</a:t>
                      </a:r>
                      <a:endParaRPr lang="en-ID" dirty="0">
                        <a:effectLst/>
                      </a:endParaRPr>
                    </a:p>
                  </a:txBody>
                  <a:tcPr anchor="ctr">
                    <a:lnL w="12700" cmpd="sng">
                      <a:noFill/>
                      <a:prstDash val="solid"/>
                    </a:lnL>
                    <a:lnR w="12700" cmpd="sng">
                      <a:noFill/>
                      <a:prstDash val="solid"/>
                    </a:lnR>
                    <a:lnT w="12700" cap="flat" cmpd="sng" algn="ctr">
                      <a:noFill/>
                      <a:prstDash val="solid"/>
                    </a:lnT>
                    <a:lnB w="12700" cmpd="sng">
                      <a:noFill/>
                      <a:prstDash val="solid"/>
                    </a:lnB>
                    <a:solidFill>
                      <a:schemeClr val="accent1">
                        <a:lumMod val="40000"/>
                        <a:lumOff val="60000"/>
                      </a:schemeClr>
                    </a:solidFill>
                  </a:tcPr>
                </a:tc>
                <a:extLst>
                  <a:ext uri="{0D108BD9-81ED-4DB2-BD59-A6C34878D82A}">
                    <a16:rowId xmlns:a16="http://schemas.microsoft.com/office/drawing/2014/main" val="1627072588"/>
                  </a:ext>
                </a:extLst>
              </a:tr>
              <a:tr h="422913">
                <a:tc>
                  <a:txBody>
                    <a:bodyPr/>
                    <a:lstStyle/>
                    <a:p>
                      <a:pPr marL="215900"/>
                      <a:r>
                        <a:rPr lang="en-ID" b="1" dirty="0">
                          <a:effectLst/>
                        </a:rPr>
                        <a:t>Linear SVC</a:t>
                      </a:r>
                      <a:endParaRPr lang="en-ID" dirty="0">
                        <a:effectLst/>
                      </a:endParaRPr>
                    </a:p>
                  </a:txBody>
                  <a:tcPr anchor="ctr">
                    <a:lnL w="12700" cmpd="sng">
                      <a:noFill/>
                      <a:prstDash val="solid"/>
                    </a:lnL>
                    <a:lnR w="12700" cmpd="sng">
                      <a:noFill/>
                      <a:prstDash val="solid"/>
                    </a:lnR>
                    <a:lnT w="12700" cmpd="sng">
                      <a:noFill/>
                      <a:prstDash val="solid"/>
                    </a:lnT>
                    <a:lnB w="12700" cmpd="sng">
                      <a:noFill/>
                      <a:prstDash val="solid"/>
                    </a:lnB>
                    <a:solidFill>
                      <a:schemeClr val="accent1">
                        <a:lumMod val="60000"/>
                        <a:lumOff val="40000"/>
                      </a:schemeClr>
                    </a:solidFill>
                  </a:tcPr>
                </a:tc>
                <a:tc>
                  <a:txBody>
                    <a:bodyPr/>
                    <a:lstStyle/>
                    <a:p>
                      <a:pPr marL="215900"/>
                      <a:r>
                        <a:rPr lang="en-ID" b="1" dirty="0">
                          <a:effectLst/>
                        </a:rPr>
                        <a:t>0.883</a:t>
                      </a:r>
                      <a:endParaRPr lang="en-ID" dirty="0">
                        <a:effectLst/>
                      </a:endParaRPr>
                    </a:p>
                  </a:txBody>
                  <a:tcPr anchor="ctr">
                    <a:lnL w="12700" cmpd="sng">
                      <a:noFill/>
                      <a:prstDash val="solid"/>
                    </a:lnL>
                    <a:lnR w="12700" cmpd="sng">
                      <a:noFill/>
                      <a:prstDash val="solid"/>
                    </a:lnR>
                    <a:lnT w="12700" cmpd="sng">
                      <a:noFill/>
                      <a:prstDash val="solid"/>
                    </a:lnT>
                    <a:lnB w="12700" cmpd="sng">
                      <a:noFill/>
                      <a:prstDash val="solid"/>
                    </a:lnB>
                    <a:solidFill>
                      <a:schemeClr val="accent1">
                        <a:lumMod val="60000"/>
                        <a:lumOff val="40000"/>
                      </a:schemeClr>
                    </a:solidFill>
                  </a:tcPr>
                </a:tc>
                <a:extLst>
                  <a:ext uri="{0D108BD9-81ED-4DB2-BD59-A6C34878D82A}">
                    <a16:rowId xmlns:a16="http://schemas.microsoft.com/office/drawing/2014/main" val="3757368229"/>
                  </a:ext>
                </a:extLst>
              </a:tr>
              <a:tr h="422913">
                <a:tc>
                  <a:txBody>
                    <a:bodyPr/>
                    <a:lstStyle/>
                    <a:p>
                      <a:pPr marL="215900"/>
                      <a:r>
                        <a:rPr lang="en-ID" b="1" dirty="0" err="1">
                          <a:effectLst/>
                        </a:rPr>
                        <a:t>BertForSequenceClassification</a:t>
                      </a:r>
                      <a:endParaRPr lang="en-ID" dirty="0">
                        <a:effectLst/>
                      </a:endParaRPr>
                    </a:p>
                  </a:txBody>
                  <a:tcPr anchor="ctr">
                    <a:lnL w="12700" cmpd="sng">
                      <a:noFill/>
                      <a:prstDash val="solid"/>
                    </a:lnL>
                    <a:lnR w="12700" cmpd="sng">
                      <a:noFill/>
                      <a:prstDash val="solid"/>
                    </a:lnR>
                    <a:lnT w="12700" cmpd="sng">
                      <a:noFill/>
                      <a:prstDash val="solid"/>
                    </a:lnT>
                    <a:lnB w="12700" cmpd="sng">
                      <a:noFill/>
                      <a:prstDash val="solid"/>
                    </a:lnB>
                    <a:solidFill>
                      <a:schemeClr val="tx2">
                        <a:lumMod val="60000"/>
                        <a:lumOff val="40000"/>
                      </a:schemeClr>
                    </a:solidFill>
                  </a:tcPr>
                </a:tc>
                <a:tc>
                  <a:txBody>
                    <a:bodyPr/>
                    <a:lstStyle/>
                    <a:p>
                      <a:pPr marL="215900"/>
                      <a:r>
                        <a:rPr lang="en-ID" b="1" dirty="0">
                          <a:effectLst/>
                        </a:rPr>
                        <a:t>0.970</a:t>
                      </a:r>
                      <a:endParaRPr lang="en-ID" dirty="0">
                        <a:effectLst/>
                      </a:endParaRPr>
                    </a:p>
                  </a:txBody>
                  <a:tcPr anchor="ctr">
                    <a:lnL w="12700" cmpd="sng">
                      <a:noFill/>
                      <a:prstDash val="solid"/>
                    </a:lnL>
                    <a:lnR w="12700" cmpd="sng">
                      <a:noFill/>
                      <a:prstDash val="solid"/>
                    </a:lnR>
                    <a:lnT w="12700" cmpd="sng">
                      <a:noFill/>
                      <a:prstDash val="solid"/>
                    </a:lnT>
                    <a:lnB w="12700" cmpd="sng">
                      <a:noFill/>
                      <a:prstDash val="solid"/>
                    </a:lnB>
                    <a:solidFill>
                      <a:schemeClr val="tx2">
                        <a:lumMod val="60000"/>
                        <a:lumOff val="40000"/>
                      </a:schemeClr>
                    </a:solidFill>
                  </a:tcPr>
                </a:tc>
                <a:extLst>
                  <a:ext uri="{0D108BD9-81ED-4DB2-BD59-A6C34878D82A}">
                    <a16:rowId xmlns:a16="http://schemas.microsoft.com/office/drawing/2014/main" val="3000484727"/>
                  </a:ext>
                </a:extLst>
              </a:tr>
            </a:tbl>
          </a:graphicData>
        </a:graphic>
      </p:graphicFrame>
      <p:sp>
        <p:nvSpPr>
          <p:cNvPr id="14" name="TextBox 13">
            <a:extLst>
              <a:ext uri="{FF2B5EF4-FFF2-40B4-BE49-F238E27FC236}">
                <a16:creationId xmlns:a16="http://schemas.microsoft.com/office/drawing/2014/main" id="{7F184871-EF68-B467-96E6-00ED1664D654}"/>
              </a:ext>
            </a:extLst>
          </p:cNvPr>
          <p:cNvSpPr txBox="1"/>
          <p:nvPr/>
        </p:nvSpPr>
        <p:spPr>
          <a:xfrm>
            <a:off x="508957" y="1178437"/>
            <a:ext cx="5374257" cy="3139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600" b="1" i="0" u="none" strike="noStrike" kern="1200" cap="none" normalizeH="0" baseline="0" dirty="0">
                <a:ln>
                  <a:noFill/>
                </a:ln>
                <a:effectLst/>
                <a:latin typeface="Source Sans Pro" panose="020B0503030403020204" pitchFamily="34" charset="0"/>
                <a:ea typeface="Source Sans Pro" panose="020B0503030403020204" pitchFamily="34" charset="0"/>
                <a:cs typeface="+mn-cs"/>
              </a:rPr>
              <a:t>Table 1. Sentiment Analysis Model Accuracy comparison </a:t>
            </a:r>
          </a:p>
        </p:txBody>
      </p:sp>
      <p:sp>
        <p:nvSpPr>
          <p:cNvPr id="16" name="TextBox 15">
            <a:extLst>
              <a:ext uri="{FF2B5EF4-FFF2-40B4-BE49-F238E27FC236}">
                <a16:creationId xmlns:a16="http://schemas.microsoft.com/office/drawing/2014/main" id="{D1194945-A3BB-7EFD-4EE1-2BB9150FFBEB}"/>
              </a:ext>
            </a:extLst>
          </p:cNvPr>
          <p:cNvSpPr txBox="1"/>
          <p:nvPr/>
        </p:nvSpPr>
        <p:spPr>
          <a:xfrm>
            <a:off x="447028" y="5960852"/>
            <a:ext cx="7881246"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endPar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endParaRPr>
          </a:p>
        </p:txBody>
      </p:sp>
    </p:spTree>
    <p:extLst>
      <p:ext uri="{BB962C8B-B14F-4D97-AF65-F5344CB8AC3E}">
        <p14:creationId xmlns:p14="http://schemas.microsoft.com/office/powerpoint/2010/main" val="880861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30.05.2023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14</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441963" cy="367019"/>
          </a:xfrm>
          <a:solidFill>
            <a:srgbClr val="92D050"/>
          </a:solidFill>
        </p:spPr>
        <p:txBody>
          <a:bodyPr wrap="none" lIns="115200" tIns="36000" rIns="115200" bIns="18000">
            <a:normAutofit fontScale="90000"/>
          </a:bodyPr>
          <a:lstStyle/>
          <a:p>
            <a:r>
              <a:rPr lang="de-DE" sz="2800" kern="1200" cap="all" spc="-20" baseline="0" dirty="0">
                <a:latin typeface="Source Sans Pro Bold" panose="020B0703030503020204" pitchFamily="34" charset="0"/>
                <a:ea typeface="+mj-ea"/>
                <a:cs typeface="+mj-cs"/>
              </a:rPr>
              <a:t>4.2. Performance EvaluatioN &amp; MODEL SELECTION</a:t>
            </a:r>
          </a:p>
        </p:txBody>
      </p:sp>
      <p:sp>
        <p:nvSpPr>
          <p:cNvPr id="16" name="TextBox 15">
            <a:extLst>
              <a:ext uri="{FF2B5EF4-FFF2-40B4-BE49-F238E27FC236}">
                <a16:creationId xmlns:a16="http://schemas.microsoft.com/office/drawing/2014/main" id="{D1194945-A3BB-7EFD-4EE1-2BB9150FFBEB}"/>
              </a:ext>
            </a:extLst>
          </p:cNvPr>
          <p:cNvSpPr txBox="1"/>
          <p:nvPr/>
        </p:nvSpPr>
        <p:spPr>
          <a:xfrm>
            <a:off x="9458402" y="6162175"/>
            <a:ext cx="2865515"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15" name="Content Placeholder 14" descr="A picture containing text, screenshot, document, font&#10;&#10;Description automatically generated">
            <a:extLst>
              <a:ext uri="{FF2B5EF4-FFF2-40B4-BE49-F238E27FC236}">
                <a16:creationId xmlns:a16="http://schemas.microsoft.com/office/drawing/2014/main" id="{6F73D69A-5389-2FA2-003F-D355758EC8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7880" y="991076"/>
            <a:ext cx="6987396" cy="5171100"/>
          </a:xfrm>
        </p:spPr>
      </p:pic>
      <p:pic>
        <p:nvPicPr>
          <p:cNvPr id="18" name="Picture 17" descr="A picture containing text, menu, screenshot&#10;&#10;Description automatically generated">
            <a:extLst>
              <a:ext uri="{FF2B5EF4-FFF2-40B4-BE49-F238E27FC236}">
                <a16:creationId xmlns:a16="http://schemas.microsoft.com/office/drawing/2014/main" id="{4D4A3FA6-55D8-ACBB-8D6A-14E5745174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233" y="1207520"/>
            <a:ext cx="3348752" cy="5070071"/>
          </a:xfrm>
          <a:prstGeom prst="rect">
            <a:avLst/>
          </a:prstGeom>
        </p:spPr>
      </p:pic>
      <p:sp>
        <p:nvSpPr>
          <p:cNvPr id="20" name="TextBox 19">
            <a:extLst>
              <a:ext uri="{FF2B5EF4-FFF2-40B4-BE49-F238E27FC236}">
                <a16:creationId xmlns:a16="http://schemas.microsoft.com/office/drawing/2014/main" id="{17EB34E5-77D0-C3D1-BE07-A56484779FAE}"/>
              </a:ext>
            </a:extLst>
          </p:cNvPr>
          <p:cNvSpPr txBox="1"/>
          <p:nvPr/>
        </p:nvSpPr>
        <p:spPr>
          <a:xfrm>
            <a:off x="447028" y="940634"/>
            <a:ext cx="4573546" cy="246221"/>
          </a:xfrm>
          <a:prstGeom prst="rect">
            <a:avLst/>
          </a:prstGeom>
          <a:noFill/>
          <a:ln>
            <a:noFill/>
          </a:ln>
        </p:spPr>
        <p:txBody>
          <a:bodyPr wrap="square">
            <a:spAutoFit/>
          </a:bodyPr>
          <a:lstStyle/>
          <a:p>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3. </a:t>
            </a:r>
            <a:r>
              <a:rPr lang="en-ID" sz="1000" b="1" i="0" u="none" strike="noStrike" cap="none" spc="0" dirty="0">
                <a:effectLst/>
                <a:latin typeface="Arial" panose="020B0604020202020204" pitchFamily="34" charset="0"/>
                <a:ea typeface="Times New Roman" panose="02020603050405020304" pitchFamily="18" charset="0"/>
                <a:cs typeface="Arial" panose="020B0604020202020204" pitchFamily="34" charset="0"/>
              </a:rPr>
              <a:t>Vicuna Classification Result</a:t>
            </a:r>
            <a:endParaRPr lang="en-ID" sz="1000" dirty="0"/>
          </a:p>
        </p:txBody>
      </p:sp>
    </p:spTree>
    <p:extLst>
      <p:ext uri="{BB962C8B-B14F-4D97-AF65-F5344CB8AC3E}">
        <p14:creationId xmlns:p14="http://schemas.microsoft.com/office/powerpoint/2010/main" val="2590272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30.05.2023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15</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502348" cy="458484"/>
          </a:xfrm>
          <a:solidFill>
            <a:srgbClr val="92D050"/>
          </a:solidFill>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4.2. Performance EvaluatioN &amp; MODEL SELECTION</a:t>
            </a:r>
          </a:p>
        </p:txBody>
      </p:sp>
      <p:sp>
        <p:nvSpPr>
          <p:cNvPr id="14" name="TextBox 13">
            <a:extLst>
              <a:ext uri="{FF2B5EF4-FFF2-40B4-BE49-F238E27FC236}">
                <a16:creationId xmlns:a16="http://schemas.microsoft.com/office/drawing/2014/main" id="{7F184871-EF68-B467-96E6-00ED1664D654}"/>
              </a:ext>
            </a:extLst>
          </p:cNvPr>
          <p:cNvSpPr txBox="1"/>
          <p:nvPr/>
        </p:nvSpPr>
        <p:spPr>
          <a:xfrm>
            <a:off x="625108" y="1277419"/>
            <a:ext cx="5650836" cy="536301"/>
          </a:xfrm>
          <a:prstGeom prst="rect">
            <a:avLst/>
          </a:prstGeom>
          <a:noFill/>
          <a:ln>
            <a:noFill/>
          </a:ln>
        </p:spPr>
        <p:txBody>
          <a:bodyPr wrap="square">
            <a:spAutoFit/>
          </a:bodyPr>
          <a:lstStyle/>
          <a:p>
            <a:pPr fontAlgn="base">
              <a:lnSpc>
                <a:spcPct val="90000"/>
              </a:lnSpc>
              <a:spcAft>
                <a:spcPts val="600"/>
              </a:spcAft>
              <a:buSzPct val="120000"/>
              <a:tabLst>
                <a:tab pos="5156200" algn="l"/>
              </a:tabLst>
            </a:pPr>
            <a:r>
              <a:rPr kumimoji="0" lang="de-DE" altLang="en-US" sz="105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3. </a:t>
            </a:r>
            <a:r>
              <a:rPr lang="en-ID" sz="1050" b="1" i="0" u="none" strike="noStrike" cap="none" spc="0" dirty="0" err="1">
                <a:effectLst/>
                <a:latin typeface="Arial" panose="020B0604020202020204" pitchFamily="34" charset="0"/>
                <a:ea typeface="Times New Roman" panose="02020603050405020304" pitchFamily="18" charset="0"/>
                <a:cs typeface="Arial" panose="020B0604020202020204" pitchFamily="34" charset="0"/>
              </a:rPr>
              <a:t>DistilBertForSequenceClassification</a:t>
            </a:r>
            <a:r>
              <a:rPr lang="en-ID" sz="1050" b="1" i="0" u="none" strike="noStrike" cap="none" spc="0" dirty="0">
                <a:effectLst/>
                <a:latin typeface="Arial" panose="020B0604020202020204" pitchFamily="34" charset="0"/>
                <a:ea typeface="Times New Roman" panose="02020603050405020304" pitchFamily="18" charset="0"/>
                <a:cs typeface="Arial" panose="020B0604020202020204" pitchFamily="34" charset="0"/>
              </a:rPr>
              <a:t>  Classification Report and Heatmap</a:t>
            </a:r>
            <a:endParaRPr lang="en-ID" sz="1050" b="1" i="0" u="none" strike="noStrike" cap="none" spc="0" dirty="0">
              <a:effectLst/>
              <a:latin typeface="Arial" panose="020B0604020202020204" pitchFamily="34" charset="0"/>
              <a:cs typeface="Arial" panose="020B0604020202020204" pitchFamily="34" charset="0"/>
            </a:endParaRPr>
          </a:p>
          <a:p>
            <a:pPr fontAlgn="base">
              <a:lnSpc>
                <a:spcPct val="90000"/>
              </a:lnSpc>
              <a:spcAft>
                <a:spcPts val="600"/>
              </a:spcAft>
              <a:buSzPct val="120000"/>
              <a:tabLst>
                <a:tab pos="5156200" algn="l"/>
              </a:tabLst>
            </a:pPr>
            <a:endParaRPr lang="en-ID" sz="1600" b="1" i="0" u="none" strike="noStrike" cap="none" spc="0" dirty="0">
              <a:effectLst/>
              <a:latin typeface="Arial" panose="020B0604020202020204" pitchFamily="34" charset="0"/>
            </a:endParaRPr>
          </a:p>
        </p:txBody>
      </p:sp>
      <p:sp>
        <p:nvSpPr>
          <p:cNvPr id="16" name="TextBox 15">
            <a:extLst>
              <a:ext uri="{FF2B5EF4-FFF2-40B4-BE49-F238E27FC236}">
                <a16:creationId xmlns:a16="http://schemas.microsoft.com/office/drawing/2014/main" id="{D1194945-A3BB-7EFD-4EE1-2BB9150FFBEB}"/>
              </a:ext>
            </a:extLst>
          </p:cNvPr>
          <p:cNvSpPr txBox="1"/>
          <p:nvPr/>
        </p:nvSpPr>
        <p:spPr>
          <a:xfrm>
            <a:off x="447028" y="5960852"/>
            <a:ext cx="2865515"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5" name="Picture 4" descr="A picture containing text, screenshot, number, font&#10;&#10;Description automatically generated">
            <a:extLst>
              <a:ext uri="{FF2B5EF4-FFF2-40B4-BE49-F238E27FC236}">
                <a16:creationId xmlns:a16="http://schemas.microsoft.com/office/drawing/2014/main" id="{3BCDCAB4-5D8B-639F-F84D-62EB58B55C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455" y="1608108"/>
            <a:ext cx="4493437" cy="3917832"/>
          </a:xfrm>
          <a:prstGeom prst="rect">
            <a:avLst/>
          </a:prstGeom>
        </p:spPr>
      </p:pic>
      <p:pic>
        <p:nvPicPr>
          <p:cNvPr id="10" name="Content Placeholder 9" descr="A picture containing text, receipt, font&#10;&#10;Description automatically generated">
            <a:extLst>
              <a:ext uri="{FF2B5EF4-FFF2-40B4-BE49-F238E27FC236}">
                <a16:creationId xmlns:a16="http://schemas.microsoft.com/office/drawing/2014/main" id="{D967A2D2-7D67-4951-7F5A-08076AA4783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5003" y="1951744"/>
            <a:ext cx="6229182" cy="3230560"/>
          </a:xfrm>
        </p:spPr>
      </p:pic>
    </p:spTree>
    <p:extLst>
      <p:ext uri="{BB962C8B-B14F-4D97-AF65-F5344CB8AC3E}">
        <p14:creationId xmlns:p14="http://schemas.microsoft.com/office/powerpoint/2010/main" val="1114076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30.05.2023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16</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502348" cy="458484"/>
          </a:xfrm>
          <a:solidFill>
            <a:srgbClr val="92D050"/>
          </a:solidFill>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4.2. Performance EvaluatioN &amp; MODEL SELECTION</a:t>
            </a:r>
          </a:p>
        </p:txBody>
      </p:sp>
      <p:sp>
        <p:nvSpPr>
          <p:cNvPr id="14" name="TextBox 13">
            <a:extLst>
              <a:ext uri="{FF2B5EF4-FFF2-40B4-BE49-F238E27FC236}">
                <a16:creationId xmlns:a16="http://schemas.microsoft.com/office/drawing/2014/main" id="{7F184871-EF68-B467-96E6-00ED1664D654}"/>
              </a:ext>
            </a:extLst>
          </p:cNvPr>
          <p:cNvSpPr txBox="1"/>
          <p:nvPr/>
        </p:nvSpPr>
        <p:spPr>
          <a:xfrm>
            <a:off x="564721" y="1549223"/>
            <a:ext cx="3782991" cy="536301"/>
          </a:xfrm>
          <a:prstGeom prst="rect">
            <a:avLst/>
          </a:prstGeom>
          <a:noFill/>
          <a:ln>
            <a:noFill/>
          </a:ln>
        </p:spPr>
        <p:txBody>
          <a:bodyPr wrap="square">
            <a:spAutoFit/>
          </a:bodyPr>
          <a:lstStyle/>
          <a:p>
            <a:pPr fontAlgn="base">
              <a:lnSpc>
                <a:spcPct val="90000"/>
              </a:lnSpc>
              <a:spcAft>
                <a:spcPts val="600"/>
              </a:spcAft>
              <a:buSzPct val="120000"/>
              <a:tabLst>
                <a:tab pos="5156200" algn="l"/>
              </a:tabLst>
            </a:pPr>
            <a:r>
              <a:rPr kumimoji="0" lang="de-DE" altLang="en-US" sz="105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4. </a:t>
            </a:r>
            <a:r>
              <a:rPr lang="en-ID" sz="1050" b="1" i="0" u="none" strike="noStrike" cap="none" spc="0" dirty="0">
                <a:effectLst/>
                <a:latin typeface="Arial" panose="020B0604020202020204" pitchFamily="34" charset="0"/>
                <a:ea typeface="Times New Roman" panose="02020603050405020304" pitchFamily="18" charset="0"/>
                <a:cs typeface="Arial" panose="020B0604020202020204" pitchFamily="34" charset="0"/>
              </a:rPr>
              <a:t>Linear SVC Classification Report and Heatmap</a:t>
            </a:r>
            <a:endParaRPr lang="en-ID" sz="1050" b="1" i="0" u="none" strike="noStrike" cap="none" spc="0" dirty="0">
              <a:effectLst/>
              <a:latin typeface="Arial" panose="020B0604020202020204" pitchFamily="34" charset="0"/>
              <a:cs typeface="Arial" panose="020B0604020202020204" pitchFamily="34" charset="0"/>
            </a:endParaRPr>
          </a:p>
          <a:p>
            <a:pPr fontAlgn="base">
              <a:lnSpc>
                <a:spcPct val="90000"/>
              </a:lnSpc>
              <a:spcAft>
                <a:spcPts val="600"/>
              </a:spcAft>
              <a:buSzPct val="120000"/>
              <a:tabLst>
                <a:tab pos="5156200" algn="l"/>
              </a:tabLst>
            </a:pPr>
            <a:endParaRPr lang="en-ID" sz="1600" b="1" i="0" u="none" strike="noStrike" cap="none" spc="0" dirty="0">
              <a:effectLst/>
              <a:latin typeface="Arial" panose="020B0604020202020204" pitchFamily="34" charset="0"/>
            </a:endParaRPr>
          </a:p>
        </p:txBody>
      </p:sp>
      <p:sp>
        <p:nvSpPr>
          <p:cNvPr id="16" name="TextBox 15">
            <a:extLst>
              <a:ext uri="{FF2B5EF4-FFF2-40B4-BE49-F238E27FC236}">
                <a16:creationId xmlns:a16="http://schemas.microsoft.com/office/drawing/2014/main" id="{D1194945-A3BB-7EFD-4EE1-2BB9150FFBEB}"/>
              </a:ext>
            </a:extLst>
          </p:cNvPr>
          <p:cNvSpPr txBox="1"/>
          <p:nvPr/>
        </p:nvSpPr>
        <p:spPr>
          <a:xfrm>
            <a:off x="447028" y="5960852"/>
            <a:ext cx="2865515"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29" name="Content Placeholder 28">
            <a:extLst>
              <a:ext uri="{FF2B5EF4-FFF2-40B4-BE49-F238E27FC236}">
                <a16:creationId xmlns:a16="http://schemas.microsoft.com/office/drawing/2014/main" id="{CFDF34EF-0B10-ED33-AF4E-D7C28191E64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64722" y="1998786"/>
            <a:ext cx="6516270" cy="3401350"/>
          </a:xfrm>
        </p:spPr>
      </p:pic>
      <p:pic>
        <p:nvPicPr>
          <p:cNvPr id="31" name="Picture 30">
            <a:extLst>
              <a:ext uri="{FF2B5EF4-FFF2-40B4-BE49-F238E27FC236}">
                <a16:creationId xmlns:a16="http://schemas.microsoft.com/office/drawing/2014/main" id="{D905AF6A-A482-2B2B-689B-39E53BD86D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95308" y="1813720"/>
            <a:ext cx="3925091" cy="4054599"/>
          </a:xfrm>
          <a:prstGeom prst="rect">
            <a:avLst/>
          </a:prstGeom>
        </p:spPr>
      </p:pic>
    </p:spTree>
    <p:extLst>
      <p:ext uri="{BB962C8B-B14F-4D97-AF65-F5344CB8AC3E}">
        <p14:creationId xmlns:p14="http://schemas.microsoft.com/office/powerpoint/2010/main" val="16264264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30.05.2023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17</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502348" cy="458484"/>
          </a:xfrm>
          <a:solidFill>
            <a:srgbClr val="92D050"/>
          </a:solidFill>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4.2. Performance EvaluatioN &amp; MODEL SELECTION</a:t>
            </a:r>
          </a:p>
        </p:txBody>
      </p:sp>
      <p:sp>
        <p:nvSpPr>
          <p:cNvPr id="14" name="TextBox 13">
            <a:extLst>
              <a:ext uri="{FF2B5EF4-FFF2-40B4-BE49-F238E27FC236}">
                <a16:creationId xmlns:a16="http://schemas.microsoft.com/office/drawing/2014/main" id="{7F184871-EF68-B467-96E6-00ED1664D654}"/>
              </a:ext>
            </a:extLst>
          </p:cNvPr>
          <p:cNvSpPr txBox="1"/>
          <p:nvPr/>
        </p:nvSpPr>
        <p:spPr>
          <a:xfrm>
            <a:off x="564721" y="1549223"/>
            <a:ext cx="5999981" cy="536301"/>
          </a:xfrm>
          <a:prstGeom prst="rect">
            <a:avLst/>
          </a:prstGeom>
          <a:noFill/>
          <a:ln>
            <a:noFill/>
          </a:ln>
        </p:spPr>
        <p:txBody>
          <a:bodyPr wrap="square">
            <a:spAutoFit/>
          </a:bodyPr>
          <a:lstStyle/>
          <a:p>
            <a:pPr fontAlgn="base">
              <a:lnSpc>
                <a:spcPct val="90000"/>
              </a:lnSpc>
              <a:spcAft>
                <a:spcPts val="600"/>
              </a:spcAft>
              <a:buSzPct val="120000"/>
              <a:tabLst>
                <a:tab pos="5156200" algn="l"/>
              </a:tabLst>
            </a:pPr>
            <a:r>
              <a:rPr kumimoji="0" lang="de-DE" altLang="en-US" sz="105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5. </a:t>
            </a:r>
            <a:r>
              <a:rPr lang="en-ID" sz="1050" b="1" i="0" u="none" strike="noStrike" cap="none" spc="0" dirty="0" err="1">
                <a:effectLst/>
                <a:latin typeface="Arial" panose="020B0604020202020204" pitchFamily="34" charset="0"/>
                <a:ea typeface="Times New Roman" panose="02020603050405020304" pitchFamily="18" charset="0"/>
                <a:cs typeface="Arial" panose="020B0604020202020204" pitchFamily="34" charset="0"/>
              </a:rPr>
              <a:t>BertForSequenceClassification</a:t>
            </a:r>
            <a:r>
              <a:rPr lang="en-ID" sz="1050" b="1" i="0" u="none" strike="noStrike" cap="none" spc="0" dirty="0">
                <a:effectLst/>
                <a:latin typeface="Arial" panose="020B0604020202020204" pitchFamily="34" charset="0"/>
                <a:ea typeface="Times New Roman" panose="02020603050405020304" pitchFamily="18" charset="0"/>
                <a:cs typeface="Arial" panose="020B0604020202020204" pitchFamily="34" charset="0"/>
              </a:rPr>
              <a:t>  Classification Report and Heatmap</a:t>
            </a:r>
            <a:endParaRPr lang="en-ID" sz="1050" b="1" i="0" u="none" strike="noStrike" cap="none" spc="0" dirty="0">
              <a:effectLst/>
              <a:latin typeface="Arial" panose="020B0604020202020204" pitchFamily="34" charset="0"/>
              <a:cs typeface="Arial" panose="020B0604020202020204" pitchFamily="34" charset="0"/>
            </a:endParaRPr>
          </a:p>
          <a:p>
            <a:pPr fontAlgn="base">
              <a:lnSpc>
                <a:spcPct val="90000"/>
              </a:lnSpc>
              <a:spcAft>
                <a:spcPts val="600"/>
              </a:spcAft>
              <a:buSzPct val="120000"/>
              <a:tabLst>
                <a:tab pos="5156200" algn="l"/>
              </a:tabLst>
            </a:pPr>
            <a:endParaRPr lang="en-ID" sz="1600" b="1" i="0" u="none" strike="noStrike" cap="none" spc="0" dirty="0">
              <a:effectLst/>
              <a:latin typeface="Arial" panose="020B0604020202020204" pitchFamily="34" charset="0"/>
            </a:endParaRPr>
          </a:p>
        </p:txBody>
      </p:sp>
      <p:sp>
        <p:nvSpPr>
          <p:cNvPr id="16" name="TextBox 15">
            <a:extLst>
              <a:ext uri="{FF2B5EF4-FFF2-40B4-BE49-F238E27FC236}">
                <a16:creationId xmlns:a16="http://schemas.microsoft.com/office/drawing/2014/main" id="{D1194945-A3BB-7EFD-4EE1-2BB9150FFBEB}"/>
              </a:ext>
            </a:extLst>
          </p:cNvPr>
          <p:cNvSpPr txBox="1"/>
          <p:nvPr/>
        </p:nvSpPr>
        <p:spPr>
          <a:xfrm>
            <a:off x="447028" y="5960852"/>
            <a:ext cx="2865515"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8" name="Content Placeholder 7" descr="A picture containing text, font, receipt, number&#10;&#10;Description automatically generated">
            <a:extLst>
              <a:ext uri="{FF2B5EF4-FFF2-40B4-BE49-F238E27FC236}">
                <a16:creationId xmlns:a16="http://schemas.microsoft.com/office/drawing/2014/main" id="{114F1804-D1A5-8E98-4191-93A8040A84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4721" y="2039625"/>
            <a:ext cx="6528806" cy="3148137"/>
          </a:xfrm>
        </p:spPr>
      </p:pic>
      <p:pic>
        <p:nvPicPr>
          <p:cNvPr id="10" name="Picture 9" descr="A picture containing text, screenshot, number, diagram&#10;&#10;Description automatically generated">
            <a:extLst>
              <a:ext uri="{FF2B5EF4-FFF2-40B4-BE49-F238E27FC236}">
                <a16:creationId xmlns:a16="http://schemas.microsoft.com/office/drawing/2014/main" id="{ECE4E5B8-5A3E-5DB7-7A95-1605070F6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2399" y="1734723"/>
            <a:ext cx="4071721" cy="3559606"/>
          </a:xfrm>
          <a:prstGeom prst="rect">
            <a:avLst/>
          </a:prstGeom>
        </p:spPr>
      </p:pic>
    </p:spTree>
    <p:extLst>
      <p:ext uri="{BB962C8B-B14F-4D97-AF65-F5344CB8AC3E}">
        <p14:creationId xmlns:p14="http://schemas.microsoft.com/office/powerpoint/2010/main" val="7279882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30.05.2023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18</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502348" cy="458484"/>
          </a:xfrm>
          <a:solidFill>
            <a:srgbClr val="92D050"/>
          </a:solidFill>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4.2. Performance EvaluatioN &amp; MODEL SELECTION</a:t>
            </a:r>
          </a:p>
        </p:txBody>
      </p:sp>
      <p:sp>
        <p:nvSpPr>
          <p:cNvPr id="5" name="Content Placeholder 4">
            <a:extLst>
              <a:ext uri="{FF2B5EF4-FFF2-40B4-BE49-F238E27FC236}">
                <a16:creationId xmlns:a16="http://schemas.microsoft.com/office/drawing/2014/main" id="{CA0420A0-6084-C346-34AF-B669458DF944}"/>
              </a:ext>
            </a:extLst>
          </p:cNvPr>
          <p:cNvSpPr>
            <a:spLocks noGrp="1"/>
          </p:cNvSpPr>
          <p:nvPr>
            <p:ph idx="1"/>
          </p:nvPr>
        </p:nvSpPr>
        <p:spPr>
          <a:xfrm>
            <a:off x="612475" y="1121444"/>
            <a:ext cx="11067691" cy="2307556"/>
          </a:xfrm>
        </p:spPr>
        <p:txBody>
          <a:bodyPr/>
          <a:lstStyle/>
          <a:p>
            <a:pPr marL="34925" marR="215900" indent="0" algn="just">
              <a:lnSpc>
                <a:spcPct val="150000"/>
              </a:lnSpc>
              <a:spcAft>
                <a:spcPts val="0"/>
              </a:spcAft>
              <a:buNone/>
            </a:pPr>
            <a:r>
              <a:rPr lang="en-US" sz="1400" dirty="0">
                <a:effectLst/>
                <a:latin typeface="Arial" panose="020B0604020202020204" pitchFamily="34" charset="0"/>
                <a:ea typeface="Palatino Linotype" panose="02040502050505030304" pitchFamily="18" charset="0"/>
                <a:cs typeface="Arial" panose="020B0604020202020204" pitchFamily="34" charset="0"/>
              </a:rPr>
              <a:t>To decide which one is the best model, precision, recall, and f1-score metrics in Classification report need to be considered. </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a:p>
            <a:pPr marL="342900" marR="215900" lvl="0" indent="-342900" algn="just">
              <a:lnSpc>
                <a:spcPct val="150000"/>
              </a:lnSpc>
              <a:spcAft>
                <a:spcPts val="0"/>
              </a:spcAft>
              <a:buFont typeface="Symbol" panose="05050102010706020507" pitchFamily="18" charset="2"/>
              <a:buChar char=""/>
            </a:pPr>
            <a:r>
              <a:rPr lang="en-US" sz="1400" dirty="0">
                <a:effectLst/>
                <a:latin typeface="Arial" panose="020B0604020202020204" pitchFamily="34" charset="0"/>
                <a:ea typeface="Palatino Linotype" panose="02040502050505030304" pitchFamily="18" charset="0"/>
                <a:cs typeface="Arial" panose="020B0604020202020204" pitchFamily="34" charset="0"/>
              </a:rPr>
              <a:t>Accuracy is about how often the model is right.</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a:p>
            <a:pPr marL="342900" marR="215900" lvl="0" indent="-342900" algn="just">
              <a:lnSpc>
                <a:spcPct val="150000"/>
              </a:lnSpc>
              <a:spcAft>
                <a:spcPts val="0"/>
              </a:spcAft>
              <a:buFont typeface="Symbol" panose="05050102010706020507" pitchFamily="18" charset="2"/>
              <a:buChar char=""/>
            </a:pPr>
            <a:r>
              <a:rPr lang="en-US" sz="1400" dirty="0">
                <a:effectLst/>
                <a:latin typeface="Arial" panose="020B0604020202020204" pitchFamily="34" charset="0"/>
                <a:ea typeface="Palatino Linotype" panose="02040502050505030304" pitchFamily="18" charset="0"/>
                <a:cs typeface="Arial" panose="020B0604020202020204" pitchFamily="34" charset="0"/>
              </a:rPr>
              <a:t>Precision is how often the model predicts specific emotions, and it’s </a:t>
            </a:r>
            <a:r>
              <a:rPr lang="en-US" sz="1400" b="1" dirty="0">
                <a:effectLst/>
                <a:latin typeface="Arial" panose="020B0604020202020204" pitchFamily="34" charset="0"/>
                <a:ea typeface="Palatino Linotype" panose="02040502050505030304" pitchFamily="18" charset="0"/>
                <a:cs typeface="Arial" panose="020B0604020202020204" pitchFamily="34" charset="0"/>
              </a:rPr>
              <a:t>that</a:t>
            </a:r>
            <a:r>
              <a:rPr lang="en-US" sz="1400" dirty="0">
                <a:effectLst/>
                <a:latin typeface="Arial" panose="020B0604020202020204" pitchFamily="34" charset="0"/>
                <a:ea typeface="Palatino Linotype" panose="02040502050505030304" pitchFamily="18" charset="0"/>
                <a:cs typeface="Arial" panose="020B0604020202020204" pitchFamily="34" charset="0"/>
              </a:rPr>
              <a:t> emotion.</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a:p>
            <a:pPr marL="342900" marR="215900" lvl="0" indent="-342900" algn="just">
              <a:lnSpc>
                <a:spcPct val="150000"/>
              </a:lnSpc>
              <a:spcAft>
                <a:spcPts val="0"/>
              </a:spcAft>
              <a:buFont typeface="Symbol" panose="05050102010706020507" pitchFamily="18" charset="2"/>
              <a:buChar char=""/>
            </a:pPr>
            <a:r>
              <a:rPr lang="en-US" sz="1400" dirty="0">
                <a:effectLst/>
                <a:latin typeface="Arial" panose="020B0604020202020204" pitchFamily="34" charset="0"/>
                <a:ea typeface="Palatino Linotype" panose="02040502050505030304" pitchFamily="18" charset="0"/>
                <a:cs typeface="Arial" panose="020B0604020202020204" pitchFamily="34" charset="0"/>
              </a:rPr>
              <a:t>Recall is how often the model correctly predicts a specific emotion.</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a:p>
            <a:pPr marL="342900" marR="215900" lvl="0" indent="-342900" algn="just">
              <a:lnSpc>
                <a:spcPct val="150000"/>
              </a:lnSpc>
              <a:spcAft>
                <a:spcPts val="0"/>
              </a:spcAft>
              <a:buFont typeface="Symbol" panose="05050102010706020507" pitchFamily="18" charset="2"/>
              <a:buChar char=""/>
            </a:pPr>
            <a:r>
              <a:rPr lang="en-US" sz="1400" dirty="0">
                <a:effectLst/>
                <a:latin typeface="Arial" panose="020B0604020202020204" pitchFamily="34" charset="0"/>
                <a:ea typeface="Palatino Linotype" panose="02040502050505030304" pitchFamily="18" charset="0"/>
                <a:cs typeface="Arial" panose="020B0604020202020204" pitchFamily="34" charset="0"/>
              </a:rPr>
              <a:t>f1-score is how good the model overall, mixed of precision and recall.</a:t>
            </a:r>
            <a:endParaRPr lang="en-US" sz="1400" dirty="0">
              <a:latin typeface="Arial" panose="020B0604020202020204" pitchFamily="34" charset="0"/>
              <a:ea typeface="Palatino Linotype" panose="0204050205050503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r>
              <a:rPr lang="en-ID" sz="1400" b="1" i="0" u="none" strike="noStrike" cap="none" spc="0" dirty="0" err="1">
                <a:effectLst/>
                <a:latin typeface="Arial" panose="020B0604020202020204" pitchFamily="34" charset="0"/>
                <a:ea typeface="Times New Roman" panose="02020603050405020304" pitchFamily="18" charset="0"/>
                <a:cs typeface="Arial" panose="020B0604020202020204" pitchFamily="34" charset="0"/>
              </a:rPr>
              <a:t>BertForSequenceClassification</a:t>
            </a:r>
            <a:r>
              <a:rPr lang="en-ID" sz="1400" b="1" i="0" u="none" strike="noStrike" cap="none" spc="0" dirty="0">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14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as the best model</a:t>
            </a:r>
            <a:r>
              <a:rPr lang="en-US" altLang="en-US" sz="1400" dirty="0">
                <a:latin typeface="Arial" panose="020B0604020202020204" pitchFamily="34" charset="0"/>
                <a:ea typeface="Palatino Linotype" panose="02040502050505030304" pitchFamily="18" charset="0"/>
                <a:cs typeface="Arial" panose="020B0604020202020204" pitchFamily="34" charset="0"/>
              </a:rPr>
              <a:t> </a:t>
            </a:r>
            <a:r>
              <a:rPr kumimoji="0" lang="en-US" altLang="en-US" sz="1400" b="0"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saved.</a:t>
            </a:r>
            <a:br>
              <a:rPr kumimoji="0" lang="en-US" altLang="en-US" sz="1400" b="0"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b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a:p>
            <a:endParaRPr lang="en-ID" sz="1400" dirty="0">
              <a:latin typeface="Arial" panose="020B0604020202020204" pitchFamily="34" charset="0"/>
              <a:cs typeface="Arial" panose="020B0604020202020204" pitchFamily="34" charset="0"/>
            </a:endParaRPr>
          </a:p>
        </p:txBody>
      </p:sp>
      <p:sp>
        <p:nvSpPr>
          <p:cNvPr id="8" name="Rectangle 4">
            <a:extLst>
              <a:ext uri="{FF2B5EF4-FFF2-40B4-BE49-F238E27FC236}">
                <a16:creationId xmlns:a16="http://schemas.microsoft.com/office/drawing/2014/main" id="{75482732-D9F5-BA75-DB00-48324C2DF4DF}"/>
              </a:ext>
            </a:extLst>
          </p:cNvPr>
          <p:cNvSpPr>
            <a:spLocks noChangeArrowheads="1"/>
          </p:cNvSpPr>
          <p:nvPr/>
        </p:nvSpPr>
        <p:spPr bwMode="auto">
          <a:xfrm>
            <a:off x="215900" y="2309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861C872A-758D-6938-E5FF-35C8645321E7}"/>
              </a:ext>
            </a:extLst>
          </p:cNvPr>
          <p:cNvSpPr>
            <a:spLocks noChangeArrowheads="1"/>
          </p:cNvSpPr>
          <p:nvPr/>
        </p:nvSpPr>
        <p:spPr bwMode="auto">
          <a:xfrm>
            <a:off x="215900" y="370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1" name="TextBox 10">
            <a:extLst>
              <a:ext uri="{FF2B5EF4-FFF2-40B4-BE49-F238E27FC236}">
                <a16:creationId xmlns:a16="http://schemas.microsoft.com/office/drawing/2014/main" id="{56D00AC0-6C13-63E9-179C-DB82A54178B7}"/>
              </a:ext>
            </a:extLst>
          </p:cNvPr>
          <p:cNvSpPr txBox="1"/>
          <p:nvPr/>
        </p:nvSpPr>
        <p:spPr>
          <a:xfrm>
            <a:off x="9307903" y="6399801"/>
            <a:ext cx="1975450"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sp>
        <p:nvSpPr>
          <p:cNvPr id="12" name="TextBox 11">
            <a:extLst>
              <a:ext uri="{FF2B5EF4-FFF2-40B4-BE49-F238E27FC236}">
                <a16:creationId xmlns:a16="http://schemas.microsoft.com/office/drawing/2014/main" id="{594155BA-A079-052D-8DBA-1B12FCD193A0}"/>
              </a:ext>
            </a:extLst>
          </p:cNvPr>
          <p:cNvSpPr txBox="1"/>
          <p:nvPr/>
        </p:nvSpPr>
        <p:spPr>
          <a:xfrm>
            <a:off x="6970143" y="3382355"/>
            <a:ext cx="3433314"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5. Chosen model and vectorizer saved</a:t>
            </a:r>
          </a:p>
        </p:txBody>
      </p:sp>
      <p:pic>
        <p:nvPicPr>
          <p:cNvPr id="7" name="Picture 6" descr="A screenshot of a chat&#10;&#10;Description automatically generated with medium confidence">
            <a:extLst>
              <a:ext uri="{FF2B5EF4-FFF2-40B4-BE49-F238E27FC236}">
                <a16:creationId xmlns:a16="http://schemas.microsoft.com/office/drawing/2014/main" id="{3BC7A6E9-F910-3D7E-08E6-2D3C1A6B1C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7428" y="3594800"/>
            <a:ext cx="6038952" cy="2918603"/>
          </a:xfrm>
          <a:prstGeom prst="rect">
            <a:avLst/>
          </a:prstGeom>
        </p:spPr>
      </p:pic>
    </p:spTree>
    <p:extLst>
      <p:ext uri="{BB962C8B-B14F-4D97-AF65-F5344CB8AC3E}">
        <p14:creationId xmlns:p14="http://schemas.microsoft.com/office/powerpoint/2010/main" val="3098425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30.05.2023</a:t>
            </a:fld>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19</a:t>
            </a:fld>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4.3 Unlabeled Data COLLECTION</a:t>
            </a:r>
          </a:p>
        </p:txBody>
      </p:sp>
      <p:sp>
        <p:nvSpPr>
          <p:cNvPr id="13" name="TextBox 12">
            <a:extLst>
              <a:ext uri="{FF2B5EF4-FFF2-40B4-BE49-F238E27FC236}">
                <a16:creationId xmlns:a16="http://schemas.microsoft.com/office/drawing/2014/main" id="{E021056B-BAA8-E407-E1DA-0436ACCAACBC}"/>
              </a:ext>
            </a:extLst>
          </p:cNvPr>
          <p:cNvSpPr txBox="1"/>
          <p:nvPr/>
        </p:nvSpPr>
        <p:spPr>
          <a:xfrm>
            <a:off x="447029" y="3079630"/>
            <a:ext cx="3176066"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6. Unlabeled data collection</a:t>
            </a:r>
          </a:p>
        </p:txBody>
      </p:sp>
      <p:sp>
        <p:nvSpPr>
          <p:cNvPr id="15" name="TextBox 14">
            <a:extLst>
              <a:ext uri="{FF2B5EF4-FFF2-40B4-BE49-F238E27FC236}">
                <a16:creationId xmlns:a16="http://schemas.microsoft.com/office/drawing/2014/main" id="{E32F76AE-89FA-8F21-2186-76B89F414518}"/>
              </a:ext>
            </a:extLst>
          </p:cNvPr>
          <p:cNvSpPr txBox="1"/>
          <p:nvPr/>
        </p:nvSpPr>
        <p:spPr>
          <a:xfrm>
            <a:off x="6217691" y="6260492"/>
            <a:ext cx="1921534"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19" name="Content Placeholder 18" descr="Graphical user interface, text, application, email&#10;&#10;Description automatically generated">
            <a:extLst>
              <a:ext uri="{FF2B5EF4-FFF2-40B4-BE49-F238E27FC236}">
                <a16:creationId xmlns:a16="http://schemas.microsoft.com/office/drawing/2014/main" id="{B5DBF0A0-5A16-0ABF-398B-632805BAB1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3285" y="3378087"/>
            <a:ext cx="7469281" cy="2720654"/>
          </a:xfrm>
        </p:spPr>
      </p:pic>
      <p:sp>
        <p:nvSpPr>
          <p:cNvPr id="5" name="TextBox 4">
            <a:extLst>
              <a:ext uri="{FF2B5EF4-FFF2-40B4-BE49-F238E27FC236}">
                <a16:creationId xmlns:a16="http://schemas.microsoft.com/office/drawing/2014/main" id="{F4741BAE-1726-5835-B215-3B1898DEA7FF}"/>
              </a:ext>
            </a:extLst>
          </p:cNvPr>
          <p:cNvSpPr txBox="1"/>
          <p:nvPr/>
        </p:nvSpPr>
        <p:spPr>
          <a:xfrm>
            <a:off x="447028" y="948906"/>
            <a:ext cx="11008851" cy="646331"/>
          </a:xfrm>
          <a:prstGeom prst="rect">
            <a:avLst/>
          </a:prstGeom>
          <a:noFill/>
          <a:ln>
            <a:noFill/>
          </a:ln>
        </p:spPr>
        <p:txBody>
          <a:bodyPr wrap="square">
            <a:spAutoFit/>
          </a:bodyPr>
          <a:lstStyle/>
          <a:p>
            <a:r>
              <a:rPr kumimoji="0" lang="en-US" altLang="en-US" sz="1800" b="0"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 Model uploaded and used to predict sentiment on unlabeled tweets dataset collected from various regions including America, Europe, Asia, Australia, and Africa.</a:t>
            </a:r>
            <a:endParaRPr lang="en-ID" dirty="0"/>
          </a:p>
        </p:txBody>
      </p:sp>
    </p:spTree>
    <p:extLst>
      <p:ext uri="{BB962C8B-B14F-4D97-AF65-F5344CB8AC3E}">
        <p14:creationId xmlns:p14="http://schemas.microsoft.com/office/powerpoint/2010/main" val="391347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BA103F3-0355-464D-B6A2-A5007E01FD4A}"/>
              </a:ext>
            </a:extLst>
          </p:cNvPr>
          <p:cNvSpPr>
            <a:spLocks noGrp="1"/>
          </p:cNvSpPr>
          <p:nvPr>
            <p:ph type="dt" sz="half" idx="10"/>
          </p:nvPr>
        </p:nvSpPr>
        <p:spPr/>
        <p:txBody>
          <a:bodyPr/>
          <a:lstStyle/>
          <a:p>
            <a:fld id="{9DE2538E-986B-6C46-B955-8C701E8C89AF}" type="datetime1">
              <a:rPr lang="de-DE" smtClean="0"/>
              <a:t>30.05.2023</a:t>
            </a:fld>
            <a:endParaRPr lang="de-DE" dirty="0"/>
          </a:p>
        </p:txBody>
      </p:sp>
      <p:sp>
        <p:nvSpPr>
          <p:cNvPr id="4" name="Foliennummernplatzhalter 3">
            <a:extLst>
              <a:ext uri="{FF2B5EF4-FFF2-40B4-BE49-F238E27FC236}">
                <a16:creationId xmlns:a16="http://schemas.microsoft.com/office/drawing/2014/main" id="{BE575688-4807-844D-A028-A6C5227A940A}"/>
              </a:ext>
            </a:extLst>
          </p:cNvPr>
          <p:cNvSpPr>
            <a:spLocks noGrp="1"/>
          </p:cNvSpPr>
          <p:nvPr>
            <p:ph type="sldNum" sz="quarter" idx="12"/>
          </p:nvPr>
        </p:nvSpPr>
        <p:spPr/>
        <p:txBody>
          <a:bodyPr/>
          <a:lstStyle/>
          <a:p>
            <a:fld id="{19C38A61-2AC7-4B0E-B80F-DDADD701BB40}" type="slidenum">
              <a:rPr lang="de-DE" smtClean="0"/>
              <a:pPr/>
              <a:t>2</a:t>
            </a:fld>
            <a:endParaRPr lang="de-DE" dirty="0"/>
          </a:p>
        </p:txBody>
      </p:sp>
      <p:sp>
        <p:nvSpPr>
          <p:cNvPr id="6" name="Titel 5">
            <a:extLst>
              <a:ext uri="{FF2B5EF4-FFF2-40B4-BE49-F238E27FC236}">
                <a16:creationId xmlns:a16="http://schemas.microsoft.com/office/drawing/2014/main" id="{52D93A2D-3069-3A4E-8731-474098F26635}"/>
              </a:ext>
            </a:extLst>
          </p:cNvPr>
          <p:cNvSpPr>
            <a:spLocks noGrp="1"/>
          </p:cNvSpPr>
          <p:nvPr>
            <p:ph type="title"/>
          </p:nvPr>
        </p:nvSpPr>
        <p:spPr/>
        <p:txBody>
          <a:bodyPr/>
          <a:lstStyle/>
          <a:p>
            <a:r>
              <a:rPr lang="de-DE" dirty="0"/>
              <a:t>Agenda fOr THESIS</a:t>
            </a:r>
          </a:p>
        </p:txBody>
      </p:sp>
      <p:graphicFrame>
        <p:nvGraphicFramePr>
          <p:cNvPr id="7" name="Tabelle 9">
            <a:extLst>
              <a:ext uri="{FF2B5EF4-FFF2-40B4-BE49-F238E27FC236}">
                <a16:creationId xmlns:a16="http://schemas.microsoft.com/office/drawing/2014/main" id="{760EEA5D-B094-1046-9A95-948EC94B99B3}"/>
              </a:ext>
            </a:extLst>
          </p:cNvPr>
          <p:cNvGraphicFramePr>
            <a:graphicFrameLocks noGrp="1"/>
          </p:cNvGraphicFramePr>
          <p:nvPr>
            <p:extLst>
              <p:ext uri="{D42A27DB-BD31-4B8C-83A1-F6EECF244321}">
                <p14:modId xmlns:p14="http://schemas.microsoft.com/office/powerpoint/2010/main" val="840097048"/>
              </p:ext>
            </p:extLst>
          </p:nvPr>
        </p:nvGraphicFramePr>
        <p:xfrm>
          <a:off x="442913" y="1276709"/>
          <a:ext cx="11310646" cy="4540949"/>
        </p:xfrm>
        <a:graphic>
          <a:graphicData uri="http://schemas.openxmlformats.org/drawingml/2006/table">
            <a:tbl>
              <a:tblPr firstRow="1" bandRow="1">
                <a:tableStyleId>{5C22544A-7EE6-4342-B048-85BDC9FD1C3A}</a:tableStyleId>
              </a:tblPr>
              <a:tblGrid>
                <a:gridCol w="7184175">
                  <a:extLst>
                    <a:ext uri="{9D8B030D-6E8A-4147-A177-3AD203B41FA5}">
                      <a16:colId xmlns:a16="http://schemas.microsoft.com/office/drawing/2014/main" val="922412611"/>
                    </a:ext>
                  </a:extLst>
                </a:gridCol>
                <a:gridCol w="347331">
                  <a:extLst>
                    <a:ext uri="{9D8B030D-6E8A-4147-A177-3AD203B41FA5}">
                      <a16:colId xmlns:a16="http://schemas.microsoft.com/office/drawing/2014/main" val="3240641897"/>
                    </a:ext>
                  </a:extLst>
                </a:gridCol>
                <a:gridCol w="935665">
                  <a:extLst>
                    <a:ext uri="{9D8B030D-6E8A-4147-A177-3AD203B41FA5}">
                      <a16:colId xmlns:a16="http://schemas.microsoft.com/office/drawing/2014/main" val="20002"/>
                    </a:ext>
                  </a:extLst>
                </a:gridCol>
                <a:gridCol w="290623">
                  <a:extLst>
                    <a:ext uri="{9D8B030D-6E8A-4147-A177-3AD203B41FA5}">
                      <a16:colId xmlns:a16="http://schemas.microsoft.com/office/drawing/2014/main" val="20003"/>
                    </a:ext>
                  </a:extLst>
                </a:gridCol>
                <a:gridCol w="2552852">
                  <a:extLst>
                    <a:ext uri="{9D8B030D-6E8A-4147-A177-3AD203B41FA5}">
                      <a16:colId xmlns:a16="http://schemas.microsoft.com/office/drawing/2014/main" val="934957934"/>
                    </a:ext>
                  </a:extLst>
                </a:gridCol>
              </a:tblGrid>
              <a:tr h="648707">
                <a:tc>
                  <a:txBody>
                    <a:bodyPr/>
                    <a:lstStyle/>
                    <a:p>
                      <a:r>
                        <a:rPr lang="de-DE" sz="2400" b="0" dirty="0">
                          <a:solidFill>
                            <a:schemeClr val="tx1"/>
                          </a:solidFill>
                          <a:latin typeface="+mj-lt"/>
                        </a:rPr>
                        <a:t>Introduction</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381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1</a:t>
                      </a:r>
                    </a:p>
                  </a:txBody>
                  <a:tcPr marT="36000" anchor="ctr">
                    <a:lnL w="12700" cmpd="sng">
                      <a:noFill/>
                    </a:lnL>
                    <a:lnR w="57150" cap="flat" cmpd="sng" algn="ctr">
                      <a:noFill/>
                      <a:prstDash val="solid"/>
                      <a:round/>
                      <a:headEnd type="none" w="med" len="med"/>
                      <a:tailEnd type="none" w="med" len="med"/>
                    </a:lnR>
                    <a:lnT w="381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04954664"/>
                  </a:ext>
                </a:extLst>
              </a:tr>
              <a:tr h="6487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b="0" dirty="0">
                          <a:solidFill>
                            <a:schemeClr val="tx1"/>
                          </a:solidFill>
                          <a:latin typeface="+mj-lt"/>
                        </a:rPr>
                        <a:t>Literature Review</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2</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5990031"/>
                  </a:ext>
                </a:extLst>
              </a:tr>
              <a:tr h="648707">
                <a:tc>
                  <a:txBody>
                    <a:bodyPr/>
                    <a:lstStyle/>
                    <a:p>
                      <a:r>
                        <a:rPr lang="de-DE" sz="2400" b="0" dirty="0">
                          <a:solidFill>
                            <a:schemeClr val="tx1"/>
                          </a:solidFill>
                          <a:latin typeface="+mj-lt"/>
                        </a:rPr>
                        <a:t>Methodology</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3</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07272670"/>
                  </a:ext>
                </a:extLst>
              </a:tr>
              <a:tr h="648707">
                <a:tc>
                  <a:txBody>
                    <a:bodyPr/>
                    <a:lstStyle/>
                    <a:p>
                      <a:r>
                        <a:rPr lang="de-DE" sz="2400" dirty="0">
                          <a:latin typeface="+mj-lt"/>
                        </a:rPr>
                        <a:t>Results Findings and Analysis</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4</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11259476"/>
                  </a:ext>
                </a:extLst>
              </a:tr>
              <a:tr h="648707">
                <a:tc>
                  <a:txBody>
                    <a:bodyPr/>
                    <a:lstStyle/>
                    <a:p>
                      <a:r>
                        <a:rPr lang="de-DE" sz="2400" dirty="0">
                          <a:latin typeface="+mj-lt"/>
                        </a:rPr>
                        <a:t>Discussions</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5</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76524023"/>
                  </a:ext>
                </a:extLst>
              </a:tr>
              <a:tr h="6487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b="1" kern="1200" dirty="0">
                          <a:solidFill>
                            <a:schemeClr val="dk1"/>
                          </a:solidFill>
                          <a:latin typeface="+mj-lt"/>
                          <a:ea typeface="+mn-ea"/>
                          <a:cs typeface="+mn-cs"/>
                        </a:rPr>
                        <a:t>Conclusions</a:t>
                      </a:r>
                      <a:endParaRPr lang="de-DE" sz="2400" dirty="0">
                        <a:latin typeface="+mj-lt"/>
                      </a:endParaRP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6</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42919429"/>
                  </a:ext>
                </a:extLst>
              </a:tr>
              <a:tr h="6487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kern="1200" dirty="0">
                          <a:solidFill>
                            <a:schemeClr val="dk1"/>
                          </a:solidFill>
                          <a:latin typeface="+mj-lt"/>
                          <a:ea typeface="+mn-ea"/>
                          <a:cs typeface="+mn-cs"/>
                        </a:rPr>
                        <a:t>Bibliography</a:t>
                      </a:r>
                      <a:endParaRPr lang="de-DE" sz="2400" dirty="0">
                        <a:latin typeface="+mj-lt"/>
                      </a:endParaRP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7</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4489067"/>
                  </a:ext>
                </a:extLst>
              </a:tr>
            </a:tbl>
          </a:graphicData>
        </a:graphic>
      </p:graphicFrame>
    </p:spTree>
    <p:extLst>
      <p:ext uri="{BB962C8B-B14F-4D97-AF65-F5344CB8AC3E}">
        <p14:creationId xmlns:p14="http://schemas.microsoft.com/office/powerpoint/2010/main" val="2117463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30.05.2023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b="1"/>
              <a:t>Source: Own Representation</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20</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6523472" cy="581069"/>
          </a:xfrm>
        </p:spPr>
        <p:txBody>
          <a:bodyPr wrap="square">
            <a:normAutofit fontScale="90000"/>
          </a:bodyPr>
          <a:lstStyle/>
          <a:p>
            <a:r>
              <a:rPr lang="de-DE" sz="2400" dirty="0"/>
              <a:t>4.4 Sentiment Analysis Result on </a:t>
            </a:r>
            <a:br>
              <a:rPr lang="de-DE" sz="2400" dirty="0"/>
            </a:br>
            <a:r>
              <a:rPr lang="de-DE" sz="2400" dirty="0"/>
              <a:t>Unlabeled Data and Location Comparison</a:t>
            </a:r>
          </a:p>
        </p:txBody>
      </p:sp>
      <p:sp>
        <p:nvSpPr>
          <p:cNvPr id="13" name="TextBox 12">
            <a:extLst>
              <a:ext uri="{FF2B5EF4-FFF2-40B4-BE49-F238E27FC236}">
                <a16:creationId xmlns:a16="http://schemas.microsoft.com/office/drawing/2014/main" id="{5B07A96A-1B99-6F14-F280-B1DBB48D3ED6}"/>
              </a:ext>
            </a:extLst>
          </p:cNvPr>
          <p:cNvSpPr txBox="1"/>
          <p:nvPr/>
        </p:nvSpPr>
        <p:spPr>
          <a:xfrm>
            <a:off x="519741" y="1683662"/>
            <a:ext cx="3448410"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7. Sentiment Analysis Result for All </a:t>
            </a:r>
            <a:r>
              <a:rPr lang="de-DE" altLang="en-US" sz="1000" b="1" dirty="0">
                <a:latin typeface="Arial" panose="020B0604020202020204" pitchFamily="34" charset="0"/>
                <a:ea typeface="Source Sans Pro" panose="020B0503030403020204" pitchFamily="34" charset="0"/>
                <a:cs typeface="Arial" panose="020B0604020202020204" pitchFamily="34" charset="0"/>
              </a:rPr>
              <a:t>L</a:t>
            </a: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ocations</a:t>
            </a:r>
          </a:p>
        </p:txBody>
      </p:sp>
      <p:graphicFrame>
        <p:nvGraphicFramePr>
          <p:cNvPr id="15" name="Table 14">
            <a:extLst>
              <a:ext uri="{FF2B5EF4-FFF2-40B4-BE49-F238E27FC236}">
                <a16:creationId xmlns:a16="http://schemas.microsoft.com/office/drawing/2014/main" id="{69A22CC2-DC2F-E04B-95C9-98A1E45D4343}"/>
              </a:ext>
            </a:extLst>
          </p:cNvPr>
          <p:cNvGraphicFramePr>
            <a:graphicFrameLocks noGrp="1"/>
          </p:cNvGraphicFramePr>
          <p:nvPr>
            <p:extLst>
              <p:ext uri="{D42A27DB-BD31-4B8C-83A1-F6EECF244321}">
                <p14:modId xmlns:p14="http://schemas.microsoft.com/office/powerpoint/2010/main" val="3024222263"/>
              </p:ext>
            </p:extLst>
          </p:nvPr>
        </p:nvGraphicFramePr>
        <p:xfrm>
          <a:off x="5221501" y="2011346"/>
          <a:ext cx="6523472" cy="1805694"/>
        </p:xfrm>
        <a:graphic>
          <a:graphicData uri="http://schemas.openxmlformats.org/drawingml/2006/table">
            <a:tbl>
              <a:tblPr firstRow="1" firstCol="1" bandRow="1">
                <a:tableStyleId>{5C22544A-7EE6-4342-B048-85BDC9FD1C3A}</a:tableStyleId>
              </a:tblPr>
              <a:tblGrid>
                <a:gridCol w="1225045">
                  <a:extLst>
                    <a:ext uri="{9D8B030D-6E8A-4147-A177-3AD203B41FA5}">
                      <a16:colId xmlns:a16="http://schemas.microsoft.com/office/drawing/2014/main" val="2263769868"/>
                    </a:ext>
                  </a:extLst>
                </a:gridCol>
                <a:gridCol w="792481">
                  <a:extLst>
                    <a:ext uri="{9D8B030D-6E8A-4147-A177-3AD203B41FA5}">
                      <a16:colId xmlns:a16="http://schemas.microsoft.com/office/drawing/2014/main" val="2938694647"/>
                    </a:ext>
                  </a:extLst>
                </a:gridCol>
                <a:gridCol w="924561">
                  <a:extLst>
                    <a:ext uri="{9D8B030D-6E8A-4147-A177-3AD203B41FA5}">
                      <a16:colId xmlns:a16="http://schemas.microsoft.com/office/drawing/2014/main" val="3215033832"/>
                    </a:ext>
                  </a:extLst>
                </a:gridCol>
                <a:gridCol w="848616">
                  <a:extLst>
                    <a:ext uri="{9D8B030D-6E8A-4147-A177-3AD203B41FA5}">
                      <a16:colId xmlns:a16="http://schemas.microsoft.com/office/drawing/2014/main" val="3284666360"/>
                    </a:ext>
                  </a:extLst>
                </a:gridCol>
                <a:gridCol w="709930">
                  <a:extLst>
                    <a:ext uri="{9D8B030D-6E8A-4147-A177-3AD203B41FA5}">
                      <a16:colId xmlns:a16="http://schemas.microsoft.com/office/drawing/2014/main" val="868578388"/>
                    </a:ext>
                  </a:extLst>
                </a:gridCol>
                <a:gridCol w="643891">
                  <a:extLst>
                    <a:ext uri="{9D8B030D-6E8A-4147-A177-3AD203B41FA5}">
                      <a16:colId xmlns:a16="http://schemas.microsoft.com/office/drawing/2014/main" val="2972777058"/>
                    </a:ext>
                  </a:extLst>
                </a:gridCol>
                <a:gridCol w="610871">
                  <a:extLst>
                    <a:ext uri="{9D8B030D-6E8A-4147-A177-3AD203B41FA5}">
                      <a16:colId xmlns:a16="http://schemas.microsoft.com/office/drawing/2014/main" val="4262767729"/>
                    </a:ext>
                  </a:extLst>
                </a:gridCol>
                <a:gridCol w="768077">
                  <a:extLst>
                    <a:ext uri="{9D8B030D-6E8A-4147-A177-3AD203B41FA5}">
                      <a16:colId xmlns:a16="http://schemas.microsoft.com/office/drawing/2014/main" val="527639070"/>
                    </a:ext>
                  </a:extLst>
                </a:gridCol>
              </a:tblGrid>
              <a:tr h="372468">
                <a:tc>
                  <a:txBody>
                    <a:bodyPr/>
                    <a:lstStyle/>
                    <a:p>
                      <a:pPr algn="ctr"/>
                      <a:r>
                        <a:rPr lang="en-ID" sz="1000" dirty="0">
                          <a:solidFill>
                            <a:schemeClr val="tx1"/>
                          </a:solidFill>
                          <a:effectLst/>
                        </a:rPr>
                        <a:t>Continent</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bg1">
                        <a:lumMod val="65000"/>
                      </a:schemeClr>
                    </a:solidFill>
                  </a:tcPr>
                </a:tc>
                <a:tc>
                  <a:txBody>
                    <a:bodyPr/>
                    <a:lstStyle/>
                    <a:p>
                      <a:pPr algn="ctr"/>
                      <a:r>
                        <a:rPr lang="en-ID" sz="1000" dirty="0">
                          <a:solidFill>
                            <a:schemeClr val="tx1"/>
                          </a:solidFill>
                          <a:effectLst/>
                        </a:rPr>
                        <a:t>Joy</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bg1">
                        <a:lumMod val="65000"/>
                      </a:schemeClr>
                    </a:solidFill>
                  </a:tcPr>
                </a:tc>
                <a:tc>
                  <a:txBody>
                    <a:bodyPr/>
                    <a:lstStyle/>
                    <a:p>
                      <a:pPr algn="ctr"/>
                      <a:r>
                        <a:rPr lang="en-ID" sz="1000" dirty="0">
                          <a:solidFill>
                            <a:schemeClr val="tx1"/>
                          </a:solidFill>
                          <a:effectLst/>
                        </a:rPr>
                        <a:t>Sadness</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bg1">
                        <a:lumMod val="65000"/>
                      </a:schemeClr>
                    </a:solidFill>
                  </a:tcPr>
                </a:tc>
                <a:tc>
                  <a:txBody>
                    <a:bodyPr/>
                    <a:lstStyle/>
                    <a:p>
                      <a:pPr algn="ctr"/>
                      <a:r>
                        <a:rPr lang="en-ID" sz="1000" dirty="0">
                          <a:solidFill>
                            <a:schemeClr val="tx1"/>
                          </a:solidFill>
                          <a:effectLst/>
                        </a:rPr>
                        <a:t>Surprise</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bg1">
                        <a:lumMod val="65000"/>
                      </a:schemeClr>
                    </a:solidFill>
                  </a:tcPr>
                </a:tc>
                <a:tc>
                  <a:txBody>
                    <a:bodyPr/>
                    <a:lstStyle/>
                    <a:p>
                      <a:pPr algn="ctr"/>
                      <a:r>
                        <a:rPr lang="en-ID" sz="1000">
                          <a:solidFill>
                            <a:schemeClr val="tx1"/>
                          </a:solidFill>
                          <a:effectLst/>
                        </a:rPr>
                        <a:t>Anger</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bg1">
                        <a:lumMod val="65000"/>
                      </a:schemeClr>
                    </a:solidFill>
                  </a:tcPr>
                </a:tc>
                <a:tc>
                  <a:txBody>
                    <a:bodyPr/>
                    <a:lstStyle/>
                    <a:p>
                      <a:pPr algn="ctr"/>
                      <a:r>
                        <a:rPr lang="en-ID" sz="1000">
                          <a:solidFill>
                            <a:schemeClr val="tx1"/>
                          </a:solidFill>
                          <a:effectLst/>
                        </a:rPr>
                        <a:t>Love</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bg1">
                        <a:lumMod val="65000"/>
                      </a:schemeClr>
                    </a:solidFill>
                  </a:tcPr>
                </a:tc>
                <a:tc>
                  <a:txBody>
                    <a:bodyPr/>
                    <a:lstStyle/>
                    <a:p>
                      <a:pPr algn="ctr"/>
                      <a:r>
                        <a:rPr lang="en-ID" sz="1000">
                          <a:solidFill>
                            <a:schemeClr val="tx1"/>
                          </a:solidFill>
                          <a:effectLst/>
                        </a:rPr>
                        <a:t>Fear</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bg1">
                        <a:lumMod val="65000"/>
                      </a:schemeClr>
                    </a:solidFill>
                  </a:tcPr>
                </a:tc>
                <a:tc>
                  <a:txBody>
                    <a:bodyPr/>
                    <a:lstStyle/>
                    <a:p>
                      <a:pPr algn="ctr"/>
                      <a:r>
                        <a:rPr lang="en-ID" sz="1000" dirty="0">
                          <a:solidFill>
                            <a:schemeClr val="tx1"/>
                          </a:solidFill>
                          <a:effectLst/>
                        </a:rPr>
                        <a:t>Row Total</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b">
                    <a:solidFill>
                      <a:schemeClr val="bg1">
                        <a:lumMod val="65000"/>
                      </a:schemeClr>
                    </a:solidFill>
                  </a:tcPr>
                </a:tc>
                <a:extLst>
                  <a:ext uri="{0D108BD9-81ED-4DB2-BD59-A6C34878D82A}">
                    <a16:rowId xmlns:a16="http://schemas.microsoft.com/office/drawing/2014/main" val="1242657584"/>
                  </a:ext>
                </a:extLst>
              </a:tr>
              <a:tr h="226585">
                <a:tc>
                  <a:txBody>
                    <a:bodyPr/>
                    <a:lstStyle/>
                    <a:p>
                      <a:pPr algn="ctr"/>
                      <a:r>
                        <a:rPr lang="en-ID" sz="1000" dirty="0">
                          <a:solidFill>
                            <a:schemeClr val="tx1"/>
                          </a:solidFill>
                          <a:effectLst/>
                        </a:rPr>
                        <a:t>America</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40000"/>
                        <a:lumOff val="60000"/>
                      </a:schemeClr>
                    </a:solidFill>
                  </a:tcPr>
                </a:tc>
                <a:tc>
                  <a:txBody>
                    <a:bodyPr/>
                    <a:lstStyle/>
                    <a:p>
                      <a:pPr algn="ctr"/>
                      <a:r>
                        <a:rPr lang="en-ID" sz="1000" dirty="0">
                          <a:solidFill>
                            <a:schemeClr val="tx1"/>
                          </a:solidFill>
                          <a:effectLst/>
                        </a:rPr>
                        <a:t>1053</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000" dirty="0">
                          <a:solidFill>
                            <a:schemeClr val="tx1"/>
                          </a:solidFill>
                          <a:effectLst/>
                        </a:rPr>
                        <a:t>134</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000" dirty="0">
                          <a:solidFill>
                            <a:schemeClr val="tx1"/>
                          </a:solidFill>
                          <a:effectLst/>
                        </a:rPr>
                        <a:t>181</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000" dirty="0">
                          <a:solidFill>
                            <a:schemeClr val="tx1"/>
                          </a:solidFill>
                          <a:effectLst/>
                        </a:rPr>
                        <a:t>200</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000" dirty="0">
                          <a:solidFill>
                            <a:schemeClr val="tx1"/>
                          </a:solidFill>
                          <a:effectLst/>
                        </a:rPr>
                        <a:t>128</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000" dirty="0">
                          <a:solidFill>
                            <a:schemeClr val="tx1"/>
                          </a:solidFill>
                          <a:effectLst/>
                        </a:rPr>
                        <a:t>112</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000" dirty="0">
                          <a:solidFill>
                            <a:schemeClr val="tx1"/>
                          </a:solidFill>
                          <a:effectLst/>
                        </a:rPr>
                        <a:t>1808</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b">
                    <a:solidFill>
                      <a:schemeClr val="accent2">
                        <a:lumMod val="40000"/>
                        <a:lumOff val="60000"/>
                      </a:schemeClr>
                    </a:solidFill>
                  </a:tcPr>
                </a:tc>
                <a:extLst>
                  <a:ext uri="{0D108BD9-81ED-4DB2-BD59-A6C34878D82A}">
                    <a16:rowId xmlns:a16="http://schemas.microsoft.com/office/drawing/2014/main" val="289405423"/>
                  </a:ext>
                </a:extLst>
              </a:tr>
              <a:tr h="226585">
                <a:tc>
                  <a:txBody>
                    <a:bodyPr/>
                    <a:lstStyle/>
                    <a:p>
                      <a:pPr algn="ctr"/>
                      <a:r>
                        <a:rPr lang="en-ID" sz="1000" dirty="0">
                          <a:solidFill>
                            <a:schemeClr val="tx1"/>
                          </a:solidFill>
                          <a:effectLst/>
                        </a:rPr>
                        <a:t>Europe</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40000"/>
                        <a:lumOff val="60000"/>
                      </a:schemeClr>
                    </a:solidFill>
                  </a:tcPr>
                </a:tc>
                <a:tc>
                  <a:txBody>
                    <a:bodyPr/>
                    <a:lstStyle/>
                    <a:p>
                      <a:pPr algn="ctr"/>
                      <a:r>
                        <a:rPr lang="en-ID" sz="1000" dirty="0">
                          <a:solidFill>
                            <a:schemeClr val="tx1"/>
                          </a:solidFill>
                          <a:effectLst/>
                        </a:rPr>
                        <a:t>413</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000" dirty="0">
                          <a:solidFill>
                            <a:schemeClr val="tx1"/>
                          </a:solidFill>
                          <a:effectLst/>
                        </a:rPr>
                        <a:t>51</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000" dirty="0">
                          <a:solidFill>
                            <a:schemeClr val="tx1"/>
                          </a:solidFill>
                          <a:effectLst/>
                        </a:rPr>
                        <a:t>62</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000" dirty="0">
                          <a:solidFill>
                            <a:schemeClr val="tx1"/>
                          </a:solidFill>
                          <a:effectLst/>
                        </a:rPr>
                        <a:t>83</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000">
                          <a:solidFill>
                            <a:schemeClr val="tx1"/>
                          </a:solidFill>
                          <a:effectLst/>
                        </a:rPr>
                        <a:t>57</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000">
                          <a:solidFill>
                            <a:schemeClr val="tx1"/>
                          </a:solidFill>
                          <a:effectLst/>
                        </a:rPr>
                        <a:t>38</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000">
                          <a:solidFill>
                            <a:schemeClr val="tx1"/>
                          </a:solidFill>
                          <a:effectLst/>
                        </a:rPr>
                        <a:t>704</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b">
                    <a:solidFill>
                      <a:schemeClr val="accent2">
                        <a:lumMod val="40000"/>
                        <a:lumOff val="60000"/>
                      </a:schemeClr>
                    </a:solidFill>
                  </a:tcPr>
                </a:tc>
                <a:extLst>
                  <a:ext uri="{0D108BD9-81ED-4DB2-BD59-A6C34878D82A}">
                    <a16:rowId xmlns:a16="http://schemas.microsoft.com/office/drawing/2014/main" val="3507436623"/>
                  </a:ext>
                </a:extLst>
              </a:tr>
              <a:tr h="226585">
                <a:tc>
                  <a:txBody>
                    <a:bodyPr/>
                    <a:lstStyle/>
                    <a:p>
                      <a:pPr algn="ctr"/>
                      <a:r>
                        <a:rPr lang="en-ID" sz="1000">
                          <a:solidFill>
                            <a:schemeClr val="tx1"/>
                          </a:solidFill>
                          <a:effectLst/>
                        </a:rPr>
                        <a:t>Australia</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40000"/>
                        <a:lumOff val="60000"/>
                      </a:schemeClr>
                    </a:solidFill>
                  </a:tcPr>
                </a:tc>
                <a:tc>
                  <a:txBody>
                    <a:bodyPr/>
                    <a:lstStyle/>
                    <a:p>
                      <a:pPr algn="ctr"/>
                      <a:r>
                        <a:rPr lang="en-ID" sz="1100" dirty="0">
                          <a:solidFill>
                            <a:schemeClr val="tx1"/>
                          </a:solidFill>
                          <a:effectLst/>
                        </a:rPr>
                        <a:t>29</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100" dirty="0">
                          <a:solidFill>
                            <a:schemeClr val="tx1"/>
                          </a:solidFill>
                          <a:effectLst/>
                        </a:rPr>
                        <a:t>2</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100" dirty="0">
                          <a:solidFill>
                            <a:schemeClr val="tx1"/>
                          </a:solidFill>
                          <a:effectLst/>
                        </a:rPr>
                        <a:t>3</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100" dirty="0">
                          <a:solidFill>
                            <a:schemeClr val="tx1"/>
                          </a:solidFill>
                          <a:effectLst/>
                        </a:rPr>
                        <a:t>6</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100" dirty="0">
                          <a:solidFill>
                            <a:schemeClr val="tx1"/>
                          </a:solidFill>
                          <a:effectLst/>
                        </a:rPr>
                        <a:t>5</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100">
                          <a:solidFill>
                            <a:schemeClr val="tx1"/>
                          </a:solidFill>
                          <a:effectLst/>
                        </a:rPr>
                        <a:t>4</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000">
                          <a:solidFill>
                            <a:schemeClr val="tx1"/>
                          </a:solidFill>
                          <a:effectLst/>
                        </a:rPr>
                        <a:t>49</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b">
                    <a:solidFill>
                      <a:schemeClr val="accent2">
                        <a:lumMod val="40000"/>
                        <a:lumOff val="60000"/>
                      </a:schemeClr>
                    </a:solidFill>
                  </a:tcPr>
                </a:tc>
                <a:extLst>
                  <a:ext uri="{0D108BD9-81ED-4DB2-BD59-A6C34878D82A}">
                    <a16:rowId xmlns:a16="http://schemas.microsoft.com/office/drawing/2014/main" val="2936518615"/>
                  </a:ext>
                </a:extLst>
              </a:tr>
              <a:tr h="232792">
                <a:tc>
                  <a:txBody>
                    <a:bodyPr/>
                    <a:lstStyle/>
                    <a:p>
                      <a:pPr algn="ctr"/>
                      <a:r>
                        <a:rPr lang="en-ID" sz="1000">
                          <a:solidFill>
                            <a:schemeClr val="tx1"/>
                          </a:solidFill>
                          <a:effectLst/>
                        </a:rPr>
                        <a:t>Asia</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40000"/>
                        <a:lumOff val="60000"/>
                      </a:schemeClr>
                    </a:solidFill>
                  </a:tcPr>
                </a:tc>
                <a:tc>
                  <a:txBody>
                    <a:bodyPr/>
                    <a:lstStyle/>
                    <a:p>
                      <a:pPr algn="ctr"/>
                      <a:r>
                        <a:rPr lang="en-ID" sz="1100">
                          <a:solidFill>
                            <a:schemeClr val="tx1"/>
                          </a:solidFill>
                          <a:effectLst/>
                        </a:rPr>
                        <a:t>65</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100" dirty="0">
                          <a:solidFill>
                            <a:schemeClr val="tx1"/>
                          </a:solidFill>
                          <a:effectLst/>
                        </a:rPr>
                        <a:t>4</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100" dirty="0">
                          <a:solidFill>
                            <a:schemeClr val="tx1"/>
                          </a:solidFill>
                          <a:effectLst/>
                        </a:rPr>
                        <a:t>7</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100" dirty="0">
                          <a:solidFill>
                            <a:schemeClr val="tx1"/>
                          </a:solidFill>
                          <a:effectLst/>
                        </a:rPr>
                        <a:t>4</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100" dirty="0">
                          <a:solidFill>
                            <a:schemeClr val="tx1"/>
                          </a:solidFill>
                          <a:effectLst/>
                        </a:rPr>
                        <a:t>9</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100" dirty="0">
                          <a:solidFill>
                            <a:schemeClr val="tx1"/>
                          </a:solidFill>
                          <a:effectLst/>
                        </a:rPr>
                        <a:t>6</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000" dirty="0">
                          <a:solidFill>
                            <a:schemeClr val="tx1"/>
                          </a:solidFill>
                          <a:effectLst/>
                        </a:rPr>
                        <a:t>95</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b">
                    <a:solidFill>
                      <a:schemeClr val="accent2">
                        <a:lumMod val="40000"/>
                        <a:lumOff val="60000"/>
                      </a:schemeClr>
                    </a:solidFill>
                  </a:tcPr>
                </a:tc>
                <a:extLst>
                  <a:ext uri="{0D108BD9-81ED-4DB2-BD59-A6C34878D82A}">
                    <a16:rowId xmlns:a16="http://schemas.microsoft.com/office/drawing/2014/main" val="1062798265"/>
                  </a:ext>
                </a:extLst>
              </a:tr>
              <a:tr h="232792">
                <a:tc>
                  <a:txBody>
                    <a:bodyPr/>
                    <a:lstStyle/>
                    <a:p>
                      <a:pPr algn="ctr"/>
                      <a:r>
                        <a:rPr lang="en-ID" sz="1000">
                          <a:solidFill>
                            <a:schemeClr val="tx1"/>
                          </a:solidFill>
                          <a:effectLst/>
                        </a:rPr>
                        <a:t>Africa</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40000"/>
                        <a:lumOff val="60000"/>
                      </a:schemeClr>
                    </a:solidFill>
                  </a:tcPr>
                </a:tc>
                <a:tc>
                  <a:txBody>
                    <a:bodyPr/>
                    <a:lstStyle/>
                    <a:p>
                      <a:pPr algn="ctr"/>
                      <a:r>
                        <a:rPr lang="en-ID" sz="1100">
                          <a:solidFill>
                            <a:schemeClr val="tx1"/>
                          </a:solidFill>
                          <a:effectLst/>
                        </a:rPr>
                        <a:t> </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100">
                          <a:solidFill>
                            <a:schemeClr val="tx1"/>
                          </a:solidFill>
                          <a:effectLst/>
                        </a:rPr>
                        <a:t> </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100" dirty="0">
                          <a:solidFill>
                            <a:schemeClr val="tx1"/>
                          </a:solidFill>
                          <a:effectLst/>
                        </a:rPr>
                        <a:t>1</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100" dirty="0">
                          <a:solidFill>
                            <a:schemeClr val="tx1"/>
                          </a:solidFill>
                          <a:effectLst/>
                        </a:rPr>
                        <a:t> </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100" dirty="0">
                          <a:solidFill>
                            <a:schemeClr val="tx1"/>
                          </a:solidFill>
                          <a:effectLst/>
                        </a:rPr>
                        <a:t> </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100" dirty="0">
                          <a:solidFill>
                            <a:schemeClr val="tx1"/>
                          </a:solidFill>
                          <a:effectLst/>
                        </a:rPr>
                        <a:t> </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000" dirty="0">
                          <a:solidFill>
                            <a:schemeClr val="tx1"/>
                          </a:solidFill>
                          <a:effectLst/>
                        </a:rPr>
                        <a:t>1</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b">
                    <a:solidFill>
                      <a:schemeClr val="accent2">
                        <a:lumMod val="40000"/>
                        <a:lumOff val="60000"/>
                      </a:schemeClr>
                    </a:solidFill>
                  </a:tcPr>
                </a:tc>
                <a:extLst>
                  <a:ext uri="{0D108BD9-81ED-4DB2-BD59-A6C34878D82A}">
                    <a16:rowId xmlns:a16="http://schemas.microsoft.com/office/drawing/2014/main" val="522969769"/>
                  </a:ext>
                </a:extLst>
              </a:tr>
              <a:tr h="287887">
                <a:tc>
                  <a:txBody>
                    <a:bodyPr/>
                    <a:lstStyle/>
                    <a:p>
                      <a:pPr algn="ctr"/>
                      <a:r>
                        <a:rPr lang="en-ID" sz="1000">
                          <a:solidFill>
                            <a:schemeClr val="tx1"/>
                          </a:solidFill>
                          <a:effectLst/>
                        </a:rPr>
                        <a:t>Column Total</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b">
                    <a:solidFill>
                      <a:schemeClr val="accent2">
                        <a:lumMod val="40000"/>
                        <a:lumOff val="60000"/>
                      </a:schemeClr>
                    </a:solidFill>
                  </a:tcPr>
                </a:tc>
                <a:tc>
                  <a:txBody>
                    <a:bodyPr/>
                    <a:lstStyle/>
                    <a:p>
                      <a:pPr algn="ctr"/>
                      <a:r>
                        <a:rPr lang="en-ID" sz="1000">
                          <a:solidFill>
                            <a:schemeClr val="tx1"/>
                          </a:solidFill>
                          <a:effectLst/>
                        </a:rPr>
                        <a:t>1560</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b">
                    <a:solidFill>
                      <a:schemeClr val="accent2">
                        <a:lumMod val="40000"/>
                        <a:lumOff val="60000"/>
                      </a:schemeClr>
                    </a:solidFill>
                  </a:tcPr>
                </a:tc>
                <a:tc>
                  <a:txBody>
                    <a:bodyPr/>
                    <a:lstStyle/>
                    <a:p>
                      <a:pPr algn="ctr"/>
                      <a:r>
                        <a:rPr lang="en-ID" sz="1000">
                          <a:solidFill>
                            <a:schemeClr val="tx1"/>
                          </a:solidFill>
                          <a:effectLst/>
                        </a:rPr>
                        <a:t>191</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b">
                    <a:solidFill>
                      <a:schemeClr val="accent2">
                        <a:lumMod val="40000"/>
                        <a:lumOff val="60000"/>
                      </a:schemeClr>
                    </a:solidFill>
                  </a:tcPr>
                </a:tc>
                <a:tc>
                  <a:txBody>
                    <a:bodyPr/>
                    <a:lstStyle/>
                    <a:p>
                      <a:pPr algn="ctr"/>
                      <a:r>
                        <a:rPr lang="en-ID" sz="1000">
                          <a:solidFill>
                            <a:schemeClr val="tx1"/>
                          </a:solidFill>
                          <a:effectLst/>
                        </a:rPr>
                        <a:t>254</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b">
                    <a:solidFill>
                      <a:schemeClr val="accent2">
                        <a:lumMod val="40000"/>
                        <a:lumOff val="60000"/>
                      </a:schemeClr>
                    </a:solidFill>
                  </a:tcPr>
                </a:tc>
                <a:tc>
                  <a:txBody>
                    <a:bodyPr/>
                    <a:lstStyle/>
                    <a:p>
                      <a:pPr algn="ctr"/>
                      <a:r>
                        <a:rPr lang="en-ID" sz="1000" dirty="0">
                          <a:solidFill>
                            <a:schemeClr val="tx1"/>
                          </a:solidFill>
                          <a:effectLst/>
                        </a:rPr>
                        <a:t>293</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b">
                    <a:solidFill>
                      <a:schemeClr val="accent2">
                        <a:lumMod val="40000"/>
                        <a:lumOff val="60000"/>
                      </a:schemeClr>
                    </a:solidFill>
                  </a:tcPr>
                </a:tc>
                <a:tc>
                  <a:txBody>
                    <a:bodyPr/>
                    <a:lstStyle/>
                    <a:p>
                      <a:pPr algn="ctr"/>
                      <a:r>
                        <a:rPr lang="en-ID" sz="1000" dirty="0">
                          <a:solidFill>
                            <a:schemeClr val="tx1"/>
                          </a:solidFill>
                          <a:effectLst/>
                        </a:rPr>
                        <a:t>199</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b">
                    <a:solidFill>
                      <a:schemeClr val="accent2">
                        <a:lumMod val="40000"/>
                        <a:lumOff val="60000"/>
                      </a:schemeClr>
                    </a:solidFill>
                  </a:tcPr>
                </a:tc>
                <a:tc>
                  <a:txBody>
                    <a:bodyPr/>
                    <a:lstStyle/>
                    <a:p>
                      <a:pPr algn="ctr"/>
                      <a:r>
                        <a:rPr lang="en-ID" sz="1000" dirty="0">
                          <a:solidFill>
                            <a:schemeClr val="tx1"/>
                          </a:solidFill>
                          <a:effectLst/>
                        </a:rPr>
                        <a:t>160</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b">
                    <a:solidFill>
                      <a:schemeClr val="accent2">
                        <a:lumMod val="40000"/>
                        <a:lumOff val="60000"/>
                      </a:schemeClr>
                    </a:solidFill>
                  </a:tcPr>
                </a:tc>
                <a:tc>
                  <a:txBody>
                    <a:bodyPr/>
                    <a:lstStyle/>
                    <a:p>
                      <a:pPr algn="ctr"/>
                      <a:r>
                        <a:rPr lang="en-ID" sz="1000" dirty="0">
                          <a:solidFill>
                            <a:schemeClr val="tx1"/>
                          </a:solidFill>
                          <a:effectLst/>
                        </a:rPr>
                        <a:t>2657</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b">
                    <a:solidFill>
                      <a:schemeClr val="accent2">
                        <a:lumMod val="40000"/>
                        <a:lumOff val="60000"/>
                      </a:schemeClr>
                    </a:solidFill>
                  </a:tcPr>
                </a:tc>
                <a:extLst>
                  <a:ext uri="{0D108BD9-81ED-4DB2-BD59-A6C34878D82A}">
                    <a16:rowId xmlns:a16="http://schemas.microsoft.com/office/drawing/2014/main" val="2713439072"/>
                  </a:ext>
                </a:extLst>
              </a:tr>
            </a:tbl>
          </a:graphicData>
        </a:graphic>
      </p:graphicFrame>
      <p:sp>
        <p:nvSpPr>
          <p:cNvPr id="17" name="Rectangle 1">
            <a:extLst>
              <a:ext uri="{FF2B5EF4-FFF2-40B4-BE49-F238E27FC236}">
                <a16:creationId xmlns:a16="http://schemas.microsoft.com/office/drawing/2014/main" id="{232BD1DC-0755-ABA1-9C21-65AF5F07B929}"/>
              </a:ext>
            </a:extLst>
          </p:cNvPr>
          <p:cNvSpPr>
            <a:spLocks noChangeArrowheads="1"/>
          </p:cNvSpPr>
          <p:nvPr/>
        </p:nvSpPr>
        <p:spPr bwMode="auto">
          <a:xfrm>
            <a:off x="5175749" y="1683662"/>
            <a:ext cx="484814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156200" algn="l"/>
              </a:tabLst>
              <a:defRPr>
                <a:solidFill>
                  <a:schemeClr val="tx1"/>
                </a:solidFill>
                <a:latin typeface="Arial" panose="020B0604020202020204" pitchFamily="34" charset="0"/>
              </a:defRPr>
            </a:lvl1pPr>
            <a:lvl2pPr eaLnBrk="0" fontAlgn="base" hangingPunct="0">
              <a:spcBef>
                <a:spcPct val="0"/>
              </a:spcBef>
              <a:spcAft>
                <a:spcPct val="0"/>
              </a:spcAft>
              <a:tabLst>
                <a:tab pos="5156200" algn="l"/>
              </a:tabLst>
              <a:defRPr>
                <a:solidFill>
                  <a:schemeClr val="tx1"/>
                </a:solidFill>
                <a:latin typeface="Arial" panose="020B0604020202020204" pitchFamily="34" charset="0"/>
              </a:defRPr>
            </a:lvl2pPr>
            <a:lvl3pPr eaLnBrk="0" fontAlgn="base" hangingPunct="0">
              <a:spcBef>
                <a:spcPct val="0"/>
              </a:spcBef>
              <a:spcAft>
                <a:spcPct val="0"/>
              </a:spcAft>
              <a:tabLst>
                <a:tab pos="5156200" algn="l"/>
              </a:tabLst>
              <a:defRPr>
                <a:solidFill>
                  <a:schemeClr val="tx1"/>
                </a:solidFill>
                <a:latin typeface="Arial" panose="020B0604020202020204" pitchFamily="34" charset="0"/>
              </a:defRPr>
            </a:lvl3pPr>
            <a:lvl4pPr eaLnBrk="0" fontAlgn="base" hangingPunct="0">
              <a:spcBef>
                <a:spcPct val="0"/>
              </a:spcBef>
              <a:spcAft>
                <a:spcPct val="0"/>
              </a:spcAft>
              <a:tabLst>
                <a:tab pos="5156200" algn="l"/>
              </a:tabLst>
              <a:defRPr>
                <a:solidFill>
                  <a:schemeClr val="tx1"/>
                </a:solidFill>
                <a:latin typeface="Arial" panose="020B0604020202020204" pitchFamily="34" charset="0"/>
              </a:defRPr>
            </a:lvl4pPr>
            <a:lvl5pPr eaLnBrk="0" fontAlgn="base" hangingPunct="0">
              <a:spcBef>
                <a:spcPct val="0"/>
              </a:spcBef>
              <a:spcAft>
                <a:spcPct val="0"/>
              </a:spcAft>
              <a:tabLst>
                <a:tab pos="5156200" algn="l"/>
              </a:tabLst>
              <a:defRPr>
                <a:solidFill>
                  <a:schemeClr val="tx1"/>
                </a:solidFill>
                <a:latin typeface="Arial" panose="020B0604020202020204" pitchFamily="34" charset="0"/>
              </a:defRPr>
            </a:lvl5pPr>
            <a:lvl6pPr eaLnBrk="0" fontAlgn="base" hangingPunct="0">
              <a:spcBef>
                <a:spcPct val="0"/>
              </a:spcBef>
              <a:spcAft>
                <a:spcPct val="0"/>
              </a:spcAft>
              <a:tabLst>
                <a:tab pos="5156200" algn="l"/>
              </a:tabLst>
              <a:defRPr>
                <a:solidFill>
                  <a:schemeClr val="tx1"/>
                </a:solidFill>
                <a:latin typeface="Arial" panose="020B0604020202020204" pitchFamily="34" charset="0"/>
              </a:defRPr>
            </a:lvl6pPr>
            <a:lvl7pPr eaLnBrk="0" fontAlgn="base" hangingPunct="0">
              <a:spcBef>
                <a:spcPct val="0"/>
              </a:spcBef>
              <a:spcAft>
                <a:spcPct val="0"/>
              </a:spcAft>
              <a:tabLst>
                <a:tab pos="5156200" algn="l"/>
              </a:tabLst>
              <a:defRPr>
                <a:solidFill>
                  <a:schemeClr val="tx1"/>
                </a:solidFill>
                <a:latin typeface="Arial" panose="020B0604020202020204" pitchFamily="34" charset="0"/>
              </a:defRPr>
            </a:lvl7pPr>
            <a:lvl8pPr eaLnBrk="0" fontAlgn="base" hangingPunct="0">
              <a:spcBef>
                <a:spcPct val="0"/>
              </a:spcBef>
              <a:spcAft>
                <a:spcPct val="0"/>
              </a:spcAft>
              <a:tabLst>
                <a:tab pos="5156200" algn="l"/>
              </a:tabLst>
              <a:defRPr>
                <a:solidFill>
                  <a:schemeClr val="tx1"/>
                </a:solidFill>
                <a:latin typeface="Arial" panose="020B0604020202020204" pitchFamily="34" charset="0"/>
              </a:defRPr>
            </a:lvl8pPr>
            <a:lvl9pPr eaLnBrk="0" fontAlgn="base" hangingPunct="0">
              <a:spcBef>
                <a:spcPct val="0"/>
              </a:spcBef>
              <a:spcAft>
                <a:spcPct val="0"/>
              </a:spcAft>
              <a:tabLst>
                <a:tab pos="5156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156200" algn="l"/>
              </a:tabLst>
            </a:pPr>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Table 2. Linear SVC Model Sentiment Prediction on New Unlabeled Data</a:t>
            </a:r>
            <a:endParaRPr kumimoji="0" lang="en-US" altLang="en-US" sz="1000" b="0" i="0" u="none" strike="noStrike" cap="none" normalizeH="0" baseline="0" dirty="0">
              <a:ln>
                <a:noFill/>
              </a:ln>
              <a:solidFill>
                <a:schemeClr val="tx1"/>
              </a:solidFill>
              <a:effectLst/>
            </a:endParaRPr>
          </a:p>
        </p:txBody>
      </p:sp>
      <p:sp>
        <p:nvSpPr>
          <p:cNvPr id="21" name="TextBox 20">
            <a:extLst>
              <a:ext uri="{FF2B5EF4-FFF2-40B4-BE49-F238E27FC236}">
                <a16:creationId xmlns:a16="http://schemas.microsoft.com/office/drawing/2014/main" id="{D4D5FC79-6D14-FC3A-0D84-623353302790}"/>
              </a:ext>
            </a:extLst>
          </p:cNvPr>
          <p:cNvSpPr txBox="1"/>
          <p:nvPr/>
        </p:nvSpPr>
        <p:spPr>
          <a:xfrm>
            <a:off x="9829265" y="3845209"/>
            <a:ext cx="2015522" cy="246221"/>
          </a:xfrm>
          <a:prstGeom prst="rect">
            <a:avLst/>
          </a:prstGeom>
          <a:noFill/>
          <a:ln>
            <a:noFill/>
          </a:ln>
        </p:spPr>
        <p:txBody>
          <a:bodyPr wrap="square">
            <a:spAutoFit/>
          </a:bodyPr>
          <a:lstStyle/>
          <a:p>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Source: Own Representation</a:t>
            </a:r>
            <a:endParaRPr lang="en-ID" sz="1000" dirty="0"/>
          </a:p>
        </p:txBody>
      </p:sp>
      <p:pic>
        <p:nvPicPr>
          <p:cNvPr id="24" name="Picture 23" descr="Chart, bar chart&#10;&#10;Description automatically generated">
            <a:extLst>
              <a:ext uri="{FF2B5EF4-FFF2-40B4-BE49-F238E27FC236}">
                <a16:creationId xmlns:a16="http://schemas.microsoft.com/office/drawing/2014/main" id="{B6C5FAB2-B2FB-F025-4270-B923CF1E5C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213" y="2011964"/>
            <a:ext cx="4739518" cy="3823037"/>
          </a:xfrm>
          <a:prstGeom prst="rect">
            <a:avLst/>
          </a:prstGeom>
        </p:spPr>
      </p:pic>
    </p:spTree>
    <p:extLst>
      <p:ext uri="{BB962C8B-B14F-4D97-AF65-F5344CB8AC3E}">
        <p14:creationId xmlns:p14="http://schemas.microsoft.com/office/powerpoint/2010/main" val="21256875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30.05.2023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b="1"/>
              <a:t>Source: Own Representation</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21</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6523472" cy="581069"/>
          </a:xfrm>
        </p:spPr>
        <p:txBody>
          <a:bodyPr wrap="square">
            <a:normAutofit fontScale="90000"/>
          </a:bodyPr>
          <a:lstStyle/>
          <a:p>
            <a:r>
              <a:rPr lang="de-DE" sz="2400" dirty="0"/>
              <a:t>4.4 Sentiment Analysis Result on </a:t>
            </a:r>
            <a:br>
              <a:rPr lang="de-DE" sz="2400" dirty="0"/>
            </a:br>
            <a:r>
              <a:rPr lang="de-DE" sz="2400" dirty="0"/>
              <a:t>Unlabeled Data and Location Comparison</a:t>
            </a:r>
          </a:p>
        </p:txBody>
      </p:sp>
      <p:sp>
        <p:nvSpPr>
          <p:cNvPr id="13" name="TextBox 12">
            <a:extLst>
              <a:ext uri="{FF2B5EF4-FFF2-40B4-BE49-F238E27FC236}">
                <a16:creationId xmlns:a16="http://schemas.microsoft.com/office/drawing/2014/main" id="{5B07A96A-1B99-6F14-F280-B1DBB48D3ED6}"/>
              </a:ext>
            </a:extLst>
          </p:cNvPr>
          <p:cNvSpPr txBox="1"/>
          <p:nvPr/>
        </p:nvSpPr>
        <p:spPr>
          <a:xfrm>
            <a:off x="329960" y="1235266"/>
            <a:ext cx="2680659" cy="507831"/>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8. Distil</a:t>
            </a:r>
            <a:r>
              <a:rPr lang="en-ID" sz="1000" b="1" i="0" u="none" strike="noStrike" cap="none" spc="0" dirty="0" err="1">
                <a:effectLst/>
                <a:latin typeface="Arial" panose="020B0604020202020204" pitchFamily="34" charset="0"/>
                <a:ea typeface="Times New Roman" panose="02020603050405020304" pitchFamily="18" charset="0"/>
                <a:cs typeface="Arial" panose="020B0604020202020204" pitchFamily="34" charset="0"/>
              </a:rPr>
              <a:t>BertForSequenceClassification</a:t>
            </a: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 Analysis Result for Each Locations</a:t>
            </a:r>
          </a:p>
        </p:txBody>
      </p:sp>
    </p:spTree>
    <p:extLst>
      <p:ext uri="{BB962C8B-B14F-4D97-AF65-F5344CB8AC3E}">
        <p14:creationId xmlns:p14="http://schemas.microsoft.com/office/powerpoint/2010/main" val="42719197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30.05.2023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b="1"/>
              <a:t>Source: Own Representation</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22</a:t>
            </a:fld>
            <a:endParaRPr lang="de-DE"/>
          </a:p>
        </p:txBody>
      </p:sp>
      <p:pic>
        <p:nvPicPr>
          <p:cNvPr id="9" name="Content Placeholder 8" descr="Chart, bubble chart&#10;&#10;Description automatically generated">
            <a:extLst>
              <a:ext uri="{FF2B5EF4-FFF2-40B4-BE49-F238E27FC236}">
                <a16:creationId xmlns:a16="http://schemas.microsoft.com/office/drawing/2014/main" id="{A80D1480-15E6-2246-138A-140CE8A733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61678" y="1172055"/>
            <a:ext cx="6680934" cy="5561879"/>
          </a:xfrm>
          <a:noFill/>
        </p:spPr>
      </p:pic>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6523472" cy="581069"/>
          </a:xfrm>
        </p:spPr>
        <p:txBody>
          <a:bodyPr wrap="square">
            <a:normAutofit fontScale="90000"/>
          </a:bodyPr>
          <a:lstStyle/>
          <a:p>
            <a:r>
              <a:rPr lang="de-DE" sz="2400" dirty="0"/>
              <a:t>4.4 Sentiment Analysis Result on </a:t>
            </a:r>
            <a:br>
              <a:rPr lang="de-DE" sz="2400" dirty="0"/>
            </a:br>
            <a:r>
              <a:rPr lang="de-DE" sz="2400" dirty="0"/>
              <a:t>Unlabeled Data and Location Comparison</a:t>
            </a:r>
          </a:p>
        </p:txBody>
      </p:sp>
      <p:sp>
        <p:nvSpPr>
          <p:cNvPr id="13" name="TextBox 12">
            <a:extLst>
              <a:ext uri="{FF2B5EF4-FFF2-40B4-BE49-F238E27FC236}">
                <a16:creationId xmlns:a16="http://schemas.microsoft.com/office/drawing/2014/main" id="{5B07A96A-1B99-6F14-F280-B1DBB48D3ED6}"/>
              </a:ext>
            </a:extLst>
          </p:cNvPr>
          <p:cNvSpPr txBox="1"/>
          <p:nvPr/>
        </p:nvSpPr>
        <p:spPr>
          <a:xfrm>
            <a:off x="329960" y="1235266"/>
            <a:ext cx="2680659" cy="3693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9. Linear SVCSentiment Analysis Result for Each Locations</a:t>
            </a:r>
          </a:p>
        </p:txBody>
      </p:sp>
    </p:spTree>
    <p:extLst>
      <p:ext uri="{BB962C8B-B14F-4D97-AF65-F5344CB8AC3E}">
        <p14:creationId xmlns:p14="http://schemas.microsoft.com/office/powerpoint/2010/main" val="3292654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30.05.2023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b="1"/>
              <a:t>Source: Own Representation</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23</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6523472" cy="581069"/>
          </a:xfrm>
        </p:spPr>
        <p:txBody>
          <a:bodyPr wrap="square">
            <a:normAutofit fontScale="90000"/>
          </a:bodyPr>
          <a:lstStyle/>
          <a:p>
            <a:r>
              <a:rPr lang="de-DE" sz="2400" dirty="0"/>
              <a:t>4.4 Sentiment Analysis Result on </a:t>
            </a:r>
            <a:br>
              <a:rPr lang="de-DE" sz="2400" dirty="0"/>
            </a:br>
            <a:r>
              <a:rPr lang="de-DE" sz="2400" dirty="0"/>
              <a:t>Unlabeled Data and Location Comparison</a:t>
            </a:r>
          </a:p>
        </p:txBody>
      </p:sp>
      <p:sp>
        <p:nvSpPr>
          <p:cNvPr id="13" name="TextBox 12">
            <a:extLst>
              <a:ext uri="{FF2B5EF4-FFF2-40B4-BE49-F238E27FC236}">
                <a16:creationId xmlns:a16="http://schemas.microsoft.com/office/drawing/2014/main" id="{5B07A96A-1B99-6F14-F280-B1DBB48D3ED6}"/>
              </a:ext>
            </a:extLst>
          </p:cNvPr>
          <p:cNvSpPr txBox="1"/>
          <p:nvPr/>
        </p:nvSpPr>
        <p:spPr>
          <a:xfrm>
            <a:off x="329960" y="1235266"/>
            <a:ext cx="2680659" cy="3693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10. Linear SVCSentiment Analysis Result for Each Locations</a:t>
            </a:r>
          </a:p>
        </p:txBody>
      </p:sp>
      <p:pic>
        <p:nvPicPr>
          <p:cNvPr id="10" name="Content Placeholder 9" descr="A close-up of a pie chart&#10;&#10;Description automatically generated with medium confidence">
            <a:extLst>
              <a:ext uri="{FF2B5EF4-FFF2-40B4-BE49-F238E27FC236}">
                <a16:creationId xmlns:a16="http://schemas.microsoft.com/office/drawing/2014/main" id="{2EA7765C-9625-9BBA-1B67-F275A683A7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01064" y="1259010"/>
            <a:ext cx="5142970" cy="5300351"/>
          </a:xfrm>
        </p:spPr>
      </p:pic>
      <p:pic>
        <p:nvPicPr>
          <p:cNvPr id="15" name="Picture 14" descr="A blue circle with black text&#10;&#10;Description automatically generated with medium confidence">
            <a:extLst>
              <a:ext uri="{FF2B5EF4-FFF2-40B4-BE49-F238E27FC236}">
                <a16:creationId xmlns:a16="http://schemas.microsoft.com/office/drawing/2014/main" id="{25AF6D85-5072-A5EB-CC3E-4C9E7872CD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9112" y="2437692"/>
            <a:ext cx="2161190" cy="2279998"/>
          </a:xfrm>
          <a:prstGeom prst="rect">
            <a:avLst/>
          </a:prstGeom>
        </p:spPr>
      </p:pic>
    </p:spTree>
    <p:extLst>
      <p:ext uri="{BB962C8B-B14F-4D97-AF65-F5344CB8AC3E}">
        <p14:creationId xmlns:p14="http://schemas.microsoft.com/office/powerpoint/2010/main" val="27199753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30.05.2023</a:t>
            </a:fld>
            <a:endParaRPr lang="de-DE"/>
          </a:p>
        </p:txBody>
      </p:sp>
      <p:sp>
        <p:nvSpPr>
          <p:cNvPr id="31" name="Footer Placeholder 2">
            <a:extLst>
              <a:ext uri="{FF2B5EF4-FFF2-40B4-BE49-F238E27FC236}">
                <a16:creationId xmlns:a16="http://schemas.microsoft.com/office/drawing/2014/main" id="{65AF2230-492B-F8E1-FF39-7F4513F89AEC}"/>
              </a:ext>
            </a:extLst>
          </p:cNvPr>
          <p:cNvSpPr>
            <a:spLocks noGrp="1"/>
          </p:cNvSpPr>
          <p:nvPr>
            <p:ph type="ftr" sz="quarter" idx="11"/>
          </p:nvPr>
        </p:nvSpPr>
        <p:spPr>
          <a:xfrm>
            <a:off x="1445977" y="6667837"/>
            <a:ext cx="10474325" cy="135422"/>
          </a:xfrm>
        </p:spPr>
        <p:txBody>
          <a:bodyPr vert="horz" lIns="0" tIns="0" rIns="0" bIns="0" rtlCol="0" anchor="t" anchorCtr="0">
            <a:normAutofit/>
          </a:bodyPr>
          <a:lstStyle/>
          <a:p>
            <a:pPr>
              <a:spcAft>
                <a:spcPts val="600"/>
              </a:spcAft>
            </a:pPr>
            <a:r>
              <a:rPr lang="de-DE" kern="1200">
                <a:latin typeface="+mn-lt"/>
                <a:ea typeface="+mn-ea"/>
                <a:cs typeface="+mn-cs"/>
              </a:rPr>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24</a:t>
            </a:fld>
            <a:endParaRPr lang="de-DE"/>
          </a:p>
        </p:txBody>
      </p:sp>
      <p:sp>
        <p:nvSpPr>
          <p:cNvPr id="26" name="TextBox 25">
            <a:extLst>
              <a:ext uri="{FF2B5EF4-FFF2-40B4-BE49-F238E27FC236}">
                <a16:creationId xmlns:a16="http://schemas.microsoft.com/office/drawing/2014/main" id="{A7E43D4B-1417-4F3E-E26B-8C573D3CA991}"/>
              </a:ext>
            </a:extLst>
          </p:cNvPr>
          <p:cNvSpPr txBox="1"/>
          <p:nvPr/>
        </p:nvSpPr>
        <p:spPr>
          <a:xfrm>
            <a:off x="9264769" y="4303361"/>
            <a:ext cx="2087593" cy="386811"/>
          </a:xfrm>
          <a:prstGeom prst="rect">
            <a:avLst/>
          </a:prstGeom>
        </p:spPr>
        <p:txBody>
          <a:bodyPr vert="horz" lIns="0" tIns="25200" rIns="0" bIns="0" rtlCol="0" anchor="t">
            <a:normAutofit/>
          </a:bodyPr>
          <a:lstStyle/>
          <a:p>
            <a:pPr>
              <a:lnSpc>
                <a:spcPct val="120000"/>
              </a:lnSpc>
              <a:spcAft>
                <a:spcPts val="600"/>
              </a:spcAft>
              <a:buClr>
                <a:schemeClr val="accent5"/>
              </a:buClr>
              <a:buSzPct val="120000"/>
            </a:pPr>
            <a:r>
              <a:rPr kumimoji="0" lang="de-DE" altLang="en-US" sz="1200" b="1" i="0" u="none" strike="noStrike" cap="none" normalizeH="0" dirty="0">
                <a:ln>
                  <a:noFill/>
                </a:ln>
                <a:effectLst/>
              </a:rPr>
              <a:t>Source: Own Representation</a:t>
            </a:r>
            <a:endParaRPr lang="de-DE" sz="1200"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1891" y="342783"/>
            <a:ext cx="5877952" cy="458484"/>
          </a:xfrm>
          <a:solidFill>
            <a:srgbClr val="92D050"/>
          </a:solidFill>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4.5 HYPOTHESIS TESTING RESULT</a:t>
            </a:r>
          </a:p>
        </p:txBody>
      </p:sp>
      <p:graphicFrame>
        <p:nvGraphicFramePr>
          <p:cNvPr id="7" name="Content Placeholder 6">
            <a:extLst>
              <a:ext uri="{FF2B5EF4-FFF2-40B4-BE49-F238E27FC236}">
                <a16:creationId xmlns:a16="http://schemas.microsoft.com/office/drawing/2014/main" id="{0A4233AA-0741-645E-ED95-50740CBD406E}"/>
              </a:ext>
            </a:extLst>
          </p:cNvPr>
          <p:cNvGraphicFramePr>
            <a:graphicFrameLocks noGrp="1"/>
          </p:cNvGraphicFramePr>
          <p:nvPr>
            <p:ph idx="1"/>
            <p:extLst>
              <p:ext uri="{D42A27DB-BD31-4B8C-83A1-F6EECF244321}">
                <p14:modId xmlns:p14="http://schemas.microsoft.com/office/powerpoint/2010/main" val="3522534811"/>
              </p:ext>
            </p:extLst>
          </p:nvPr>
        </p:nvGraphicFramePr>
        <p:xfrm>
          <a:off x="581894" y="1362644"/>
          <a:ext cx="10528931" cy="2731272"/>
        </p:xfrm>
        <a:graphic>
          <a:graphicData uri="http://schemas.openxmlformats.org/drawingml/2006/table">
            <a:tbl>
              <a:tblPr firstRow="1" firstCol="1" bandRow="1">
                <a:solidFill>
                  <a:schemeClr val="bg1"/>
                </a:solidFill>
                <a:tableStyleId>{5C22544A-7EE6-4342-B048-85BDC9FD1C3A}</a:tableStyleId>
              </a:tblPr>
              <a:tblGrid>
                <a:gridCol w="1835735">
                  <a:extLst>
                    <a:ext uri="{9D8B030D-6E8A-4147-A177-3AD203B41FA5}">
                      <a16:colId xmlns:a16="http://schemas.microsoft.com/office/drawing/2014/main" val="3462972634"/>
                    </a:ext>
                  </a:extLst>
                </a:gridCol>
                <a:gridCol w="1117862">
                  <a:extLst>
                    <a:ext uri="{9D8B030D-6E8A-4147-A177-3AD203B41FA5}">
                      <a16:colId xmlns:a16="http://schemas.microsoft.com/office/drawing/2014/main" val="623344809"/>
                    </a:ext>
                  </a:extLst>
                </a:gridCol>
                <a:gridCol w="1479983">
                  <a:extLst>
                    <a:ext uri="{9D8B030D-6E8A-4147-A177-3AD203B41FA5}">
                      <a16:colId xmlns:a16="http://schemas.microsoft.com/office/drawing/2014/main" val="3897529799"/>
                    </a:ext>
                  </a:extLst>
                </a:gridCol>
                <a:gridCol w="1435878">
                  <a:extLst>
                    <a:ext uri="{9D8B030D-6E8A-4147-A177-3AD203B41FA5}">
                      <a16:colId xmlns:a16="http://schemas.microsoft.com/office/drawing/2014/main" val="856646109"/>
                    </a:ext>
                  </a:extLst>
                </a:gridCol>
                <a:gridCol w="1161965">
                  <a:extLst>
                    <a:ext uri="{9D8B030D-6E8A-4147-A177-3AD203B41FA5}">
                      <a16:colId xmlns:a16="http://schemas.microsoft.com/office/drawing/2014/main" val="3895269639"/>
                    </a:ext>
                  </a:extLst>
                </a:gridCol>
                <a:gridCol w="1117862">
                  <a:extLst>
                    <a:ext uri="{9D8B030D-6E8A-4147-A177-3AD203B41FA5}">
                      <a16:colId xmlns:a16="http://schemas.microsoft.com/office/drawing/2014/main" val="3112037624"/>
                    </a:ext>
                  </a:extLst>
                </a:gridCol>
                <a:gridCol w="1117863">
                  <a:extLst>
                    <a:ext uri="{9D8B030D-6E8A-4147-A177-3AD203B41FA5}">
                      <a16:colId xmlns:a16="http://schemas.microsoft.com/office/drawing/2014/main" val="3156919699"/>
                    </a:ext>
                  </a:extLst>
                </a:gridCol>
                <a:gridCol w="1261783">
                  <a:extLst>
                    <a:ext uri="{9D8B030D-6E8A-4147-A177-3AD203B41FA5}">
                      <a16:colId xmlns:a16="http://schemas.microsoft.com/office/drawing/2014/main" val="2161939277"/>
                    </a:ext>
                  </a:extLst>
                </a:gridCol>
              </a:tblGrid>
              <a:tr h="416998">
                <a:tc>
                  <a:txBody>
                    <a:bodyPr/>
                    <a:lstStyle/>
                    <a:p>
                      <a:pPr algn="ctr"/>
                      <a:r>
                        <a:rPr lang="en-ID" sz="1600" b="0" cap="none" spc="0" dirty="0">
                          <a:solidFill>
                            <a:schemeClr val="bg1"/>
                          </a:solidFill>
                          <a:effectLst/>
                        </a:rPr>
                        <a:t>Continent</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tc>
                  <a:txBody>
                    <a:bodyPr/>
                    <a:lstStyle/>
                    <a:p>
                      <a:pPr algn="ctr"/>
                      <a:r>
                        <a:rPr lang="en-ID" sz="1600" b="0" cap="none" spc="0" dirty="0">
                          <a:solidFill>
                            <a:schemeClr val="bg1"/>
                          </a:solidFill>
                          <a:effectLst/>
                        </a:rPr>
                        <a:t>joy</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tc>
                  <a:txBody>
                    <a:bodyPr/>
                    <a:lstStyle/>
                    <a:p>
                      <a:pPr algn="ctr"/>
                      <a:r>
                        <a:rPr lang="en-ID" sz="1600" b="0" cap="none" spc="0" dirty="0">
                          <a:solidFill>
                            <a:schemeClr val="bg1"/>
                          </a:solidFill>
                          <a:effectLst/>
                        </a:rPr>
                        <a:t>sadness</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tc>
                  <a:txBody>
                    <a:bodyPr/>
                    <a:lstStyle/>
                    <a:p>
                      <a:pPr algn="ctr"/>
                      <a:r>
                        <a:rPr lang="en-ID" sz="1600" b="0" cap="none" spc="0" dirty="0">
                          <a:solidFill>
                            <a:schemeClr val="bg1"/>
                          </a:solidFill>
                          <a:effectLst/>
                        </a:rPr>
                        <a:t>surprise</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tc>
                  <a:txBody>
                    <a:bodyPr/>
                    <a:lstStyle/>
                    <a:p>
                      <a:pPr algn="ctr"/>
                      <a:r>
                        <a:rPr lang="en-ID" sz="1600" b="0" cap="none" spc="0" dirty="0">
                          <a:solidFill>
                            <a:schemeClr val="bg1"/>
                          </a:solidFill>
                          <a:effectLst/>
                        </a:rPr>
                        <a:t>anger</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tc>
                  <a:txBody>
                    <a:bodyPr/>
                    <a:lstStyle/>
                    <a:p>
                      <a:pPr algn="ctr"/>
                      <a:r>
                        <a:rPr lang="en-ID" sz="1600" b="0" cap="none" spc="0" dirty="0">
                          <a:solidFill>
                            <a:schemeClr val="bg1"/>
                          </a:solidFill>
                          <a:effectLst/>
                        </a:rPr>
                        <a:t>love</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tc>
                  <a:txBody>
                    <a:bodyPr/>
                    <a:lstStyle/>
                    <a:p>
                      <a:pPr algn="ctr"/>
                      <a:r>
                        <a:rPr lang="en-ID" sz="1600" b="0" cap="none" spc="0" dirty="0">
                          <a:solidFill>
                            <a:schemeClr val="bg1"/>
                          </a:solidFill>
                          <a:effectLst/>
                        </a:rPr>
                        <a:t>fear</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tc>
                  <a:txBody>
                    <a:bodyPr/>
                    <a:lstStyle/>
                    <a:p>
                      <a:pPr algn="ctr"/>
                      <a:r>
                        <a:rPr lang="en-ID" sz="1600" b="0" cap="none" spc="0">
                          <a:solidFill>
                            <a:schemeClr val="bg1"/>
                          </a:solidFill>
                          <a:effectLst/>
                        </a:rPr>
                        <a:t>Row Total</a:t>
                      </a:r>
                      <a:endParaRPr lang="en-ID" sz="1600" b="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extLst>
                  <a:ext uri="{0D108BD9-81ED-4DB2-BD59-A6C34878D82A}">
                    <a16:rowId xmlns:a16="http://schemas.microsoft.com/office/drawing/2014/main" val="421728848"/>
                  </a:ext>
                </a:extLst>
              </a:tr>
              <a:tr h="416998">
                <a:tc>
                  <a:txBody>
                    <a:bodyPr/>
                    <a:lstStyle/>
                    <a:p>
                      <a:pPr algn="ctr"/>
                      <a:r>
                        <a:rPr lang="en-ID" sz="1600" b="0" cap="none" spc="0" dirty="0">
                          <a:solidFill>
                            <a:schemeClr val="tx1"/>
                          </a:solidFill>
                          <a:effectLst/>
                        </a:rPr>
                        <a:t>America</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cap="none" spc="0">
                          <a:solidFill>
                            <a:schemeClr val="tx1"/>
                          </a:solidFill>
                          <a:effectLst/>
                        </a:rPr>
                        <a:t>0.075</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cap="none" spc="0">
                          <a:solidFill>
                            <a:schemeClr val="tx1"/>
                          </a:solidFill>
                          <a:effectLst/>
                        </a:rPr>
                        <a:t>0.122</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cap="none" spc="0">
                          <a:solidFill>
                            <a:schemeClr val="tx1"/>
                          </a:solidFill>
                          <a:effectLst/>
                        </a:rPr>
                        <a:t>0.447</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cap="none" spc="0">
                          <a:solidFill>
                            <a:schemeClr val="tx1"/>
                          </a:solidFill>
                          <a:effectLst/>
                        </a:rPr>
                        <a:t>0.002</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cap="none" spc="0">
                          <a:solidFill>
                            <a:schemeClr val="tx1"/>
                          </a:solidFill>
                          <a:effectLst/>
                        </a:rPr>
                        <a:t>0.411</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cap="none" spc="0">
                          <a:solidFill>
                            <a:schemeClr val="tx1"/>
                          </a:solidFill>
                          <a:effectLst/>
                        </a:rPr>
                        <a:t>0.087</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cap="none" spc="0" dirty="0">
                          <a:solidFill>
                            <a:schemeClr val="tx1"/>
                          </a:solidFill>
                          <a:effectLst/>
                        </a:rPr>
                        <a:t>1.144</a:t>
                      </a:r>
                      <a:endParaRPr lang="en-ID" sz="160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1161829950"/>
                  </a:ext>
                </a:extLst>
              </a:tr>
              <a:tr h="416998">
                <a:tc>
                  <a:txBody>
                    <a:bodyPr/>
                    <a:lstStyle/>
                    <a:p>
                      <a:pPr algn="ctr"/>
                      <a:r>
                        <a:rPr lang="en-ID" sz="1600" b="0" cap="none" spc="0" dirty="0">
                          <a:solidFill>
                            <a:schemeClr val="tx1"/>
                          </a:solidFill>
                          <a:effectLst/>
                        </a:rPr>
                        <a:t>Europe</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cap="none" spc="0" dirty="0">
                          <a:solidFill>
                            <a:schemeClr val="tx1"/>
                          </a:solidFill>
                          <a:effectLst/>
                        </a:rPr>
                        <a:t>0.001</a:t>
                      </a:r>
                      <a:endParaRPr lang="en-ID" sz="160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cap="none" spc="0" dirty="0">
                          <a:solidFill>
                            <a:schemeClr val="tx1"/>
                          </a:solidFill>
                          <a:effectLst/>
                        </a:rPr>
                        <a:t>0.003</a:t>
                      </a:r>
                      <a:endParaRPr lang="en-ID" sz="160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cap="none" spc="0">
                          <a:solidFill>
                            <a:schemeClr val="tx1"/>
                          </a:solidFill>
                          <a:effectLst/>
                        </a:rPr>
                        <a:t>0.382</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cap="none" spc="0">
                          <a:solidFill>
                            <a:schemeClr val="tx1"/>
                          </a:solidFill>
                          <a:effectLst/>
                        </a:rPr>
                        <a:t>0.367</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cap="none" spc="0">
                          <a:solidFill>
                            <a:schemeClr val="tx1"/>
                          </a:solidFill>
                          <a:effectLst/>
                        </a:rPr>
                        <a:t>0.343</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cap="none" spc="0">
                          <a:solidFill>
                            <a:schemeClr val="tx1"/>
                          </a:solidFill>
                          <a:effectLst/>
                        </a:rPr>
                        <a:t>0.459</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cap="none" spc="0" dirty="0">
                          <a:solidFill>
                            <a:schemeClr val="tx1"/>
                          </a:solidFill>
                          <a:effectLst/>
                        </a:rPr>
                        <a:t>1.553</a:t>
                      </a:r>
                      <a:endParaRPr lang="en-ID" sz="160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2967296822"/>
                  </a:ext>
                </a:extLst>
              </a:tr>
              <a:tr h="416998">
                <a:tc>
                  <a:txBody>
                    <a:bodyPr/>
                    <a:lstStyle/>
                    <a:p>
                      <a:pPr algn="ctr"/>
                      <a:r>
                        <a:rPr lang="en-ID" sz="1600" b="0" cap="none" spc="0" dirty="0">
                          <a:solidFill>
                            <a:schemeClr val="tx1"/>
                          </a:solidFill>
                          <a:effectLst/>
                        </a:rPr>
                        <a:t>Australia</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cap="none" spc="0">
                          <a:solidFill>
                            <a:schemeClr val="tx1"/>
                          </a:solidFill>
                          <a:effectLst/>
                        </a:rPr>
                        <a:t>0.002</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cap="none" spc="0" dirty="0">
                          <a:solidFill>
                            <a:schemeClr val="tx1"/>
                          </a:solidFill>
                          <a:effectLst/>
                        </a:rPr>
                        <a:t>0.659</a:t>
                      </a:r>
                      <a:endParaRPr lang="en-ID" sz="160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cap="none" spc="0" dirty="0">
                          <a:solidFill>
                            <a:schemeClr val="tx1"/>
                          </a:solidFill>
                          <a:effectLst/>
                        </a:rPr>
                        <a:t>0.596</a:t>
                      </a:r>
                      <a:endParaRPr lang="en-ID" sz="160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cap="none" spc="0" dirty="0">
                          <a:solidFill>
                            <a:schemeClr val="tx1"/>
                          </a:solidFill>
                          <a:effectLst/>
                        </a:rPr>
                        <a:t>0.065</a:t>
                      </a:r>
                      <a:endParaRPr lang="en-ID" sz="160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cap="none" spc="0">
                          <a:solidFill>
                            <a:schemeClr val="tx1"/>
                          </a:solidFill>
                          <a:effectLst/>
                        </a:rPr>
                        <a:t>0.481</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cap="none" spc="0" dirty="0">
                          <a:solidFill>
                            <a:schemeClr val="tx1"/>
                          </a:solidFill>
                          <a:effectLst/>
                        </a:rPr>
                        <a:t>0.372</a:t>
                      </a:r>
                      <a:endParaRPr lang="en-ID" sz="160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cap="none" spc="0" dirty="0">
                          <a:solidFill>
                            <a:schemeClr val="tx1"/>
                          </a:solidFill>
                          <a:effectLst/>
                        </a:rPr>
                        <a:t>2.175</a:t>
                      </a:r>
                      <a:endParaRPr lang="en-ID" sz="160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3645446049"/>
                  </a:ext>
                </a:extLst>
              </a:tr>
              <a:tr h="416998">
                <a:tc>
                  <a:txBody>
                    <a:bodyPr/>
                    <a:lstStyle/>
                    <a:p>
                      <a:pPr algn="ctr"/>
                      <a:r>
                        <a:rPr lang="en-ID" sz="1600" b="0" cap="none" spc="0" dirty="0">
                          <a:solidFill>
                            <a:schemeClr val="tx1"/>
                          </a:solidFill>
                          <a:effectLst/>
                        </a:rPr>
                        <a:t>Asia</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cap="none" spc="0">
                          <a:solidFill>
                            <a:schemeClr val="tx1"/>
                          </a:solidFill>
                          <a:effectLst/>
                        </a:rPr>
                        <a:t>1.517</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cap="none" spc="0">
                          <a:solidFill>
                            <a:schemeClr val="tx1"/>
                          </a:solidFill>
                          <a:effectLst/>
                        </a:rPr>
                        <a:t>1.174</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cap="none" spc="0">
                          <a:solidFill>
                            <a:schemeClr val="tx1"/>
                          </a:solidFill>
                          <a:effectLst/>
                        </a:rPr>
                        <a:t>0.464</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cap="none" spc="0" dirty="0">
                          <a:solidFill>
                            <a:schemeClr val="tx1"/>
                          </a:solidFill>
                          <a:effectLst/>
                        </a:rPr>
                        <a:t>4.007</a:t>
                      </a:r>
                      <a:endParaRPr lang="en-ID" sz="160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cap="none" spc="0" dirty="0">
                          <a:solidFill>
                            <a:schemeClr val="tx1"/>
                          </a:solidFill>
                          <a:effectLst/>
                        </a:rPr>
                        <a:t>0.498</a:t>
                      </a:r>
                      <a:endParaRPr lang="en-ID" sz="160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cap="none" spc="0" dirty="0">
                          <a:solidFill>
                            <a:schemeClr val="tx1"/>
                          </a:solidFill>
                          <a:effectLst/>
                        </a:rPr>
                        <a:t>0.013</a:t>
                      </a:r>
                      <a:endParaRPr lang="en-ID" sz="160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cap="none" spc="0" dirty="0">
                          <a:solidFill>
                            <a:schemeClr val="tx1"/>
                          </a:solidFill>
                          <a:effectLst/>
                        </a:rPr>
                        <a:t>7.673</a:t>
                      </a:r>
                      <a:endParaRPr lang="en-ID" sz="160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2871741303"/>
                  </a:ext>
                </a:extLst>
              </a:tr>
              <a:tr h="416998">
                <a:tc>
                  <a:txBody>
                    <a:bodyPr/>
                    <a:lstStyle/>
                    <a:p>
                      <a:pPr algn="ctr"/>
                      <a:r>
                        <a:rPr lang="en-ID" sz="1600" b="0" cap="none" spc="0" dirty="0">
                          <a:solidFill>
                            <a:schemeClr val="tx1"/>
                          </a:solidFill>
                          <a:effectLst/>
                        </a:rPr>
                        <a:t>Column Total</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b">
                    <a:lnL w="19050" cap="flat" cmpd="sng" algn="ctr">
                      <a:solidFill>
                        <a:schemeClr val="tx1"/>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cap="none" spc="0" dirty="0">
                          <a:solidFill>
                            <a:schemeClr val="tx1"/>
                          </a:solidFill>
                          <a:effectLst/>
                        </a:rPr>
                        <a:t>1.595</a:t>
                      </a:r>
                      <a:endParaRPr lang="en-ID" sz="160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cap="none" spc="0" dirty="0">
                          <a:solidFill>
                            <a:schemeClr val="tx1"/>
                          </a:solidFill>
                          <a:effectLst/>
                        </a:rPr>
                        <a:t>1.957</a:t>
                      </a:r>
                      <a:endParaRPr lang="en-ID" sz="160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cap="none" spc="0" dirty="0">
                          <a:solidFill>
                            <a:schemeClr val="tx1"/>
                          </a:solidFill>
                          <a:effectLst/>
                        </a:rPr>
                        <a:t>1.889</a:t>
                      </a:r>
                      <a:endParaRPr lang="en-ID" sz="160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cap="none" spc="0" dirty="0">
                          <a:solidFill>
                            <a:schemeClr val="tx1"/>
                          </a:solidFill>
                          <a:effectLst/>
                        </a:rPr>
                        <a:t>4.440</a:t>
                      </a:r>
                      <a:endParaRPr lang="en-ID" sz="160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cap="none" spc="0" dirty="0">
                          <a:solidFill>
                            <a:schemeClr val="tx1"/>
                          </a:solidFill>
                          <a:effectLst/>
                        </a:rPr>
                        <a:t>1.733</a:t>
                      </a:r>
                      <a:endParaRPr lang="en-ID" sz="160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cap="none" spc="0" dirty="0">
                          <a:solidFill>
                            <a:schemeClr val="tx1"/>
                          </a:solidFill>
                          <a:effectLst/>
                        </a:rPr>
                        <a:t>0.931</a:t>
                      </a:r>
                      <a:endParaRPr lang="en-ID" sz="160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b="1" cap="none" spc="0" dirty="0">
                          <a:solidFill>
                            <a:schemeClr val="tx2">
                              <a:lumMod val="50000"/>
                            </a:schemeClr>
                          </a:solidFill>
                          <a:effectLst/>
                        </a:rPr>
                        <a:t>12.546</a:t>
                      </a:r>
                      <a:endParaRPr lang="en-ID" sz="1600" b="1" cap="none" spc="0" dirty="0">
                        <a:solidFill>
                          <a:schemeClr val="tx2">
                            <a:lumMod val="50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1910563918"/>
                  </a:ext>
                </a:extLst>
              </a:tr>
            </a:tbl>
          </a:graphicData>
        </a:graphic>
      </p:graphicFrame>
      <p:sp>
        <p:nvSpPr>
          <p:cNvPr id="9" name="TextBox 8">
            <a:extLst>
              <a:ext uri="{FF2B5EF4-FFF2-40B4-BE49-F238E27FC236}">
                <a16:creationId xmlns:a16="http://schemas.microsoft.com/office/drawing/2014/main" id="{D6AE42AF-28E8-B047-85D6-6F9CE8CB5BB2}"/>
              </a:ext>
            </a:extLst>
          </p:cNvPr>
          <p:cNvSpPr txBox="1"/>
          <p:nvPr/>
        </p:nvSpPr>
        <p:spPr>
          <a:xfrm>
            <a:off x="517585" y="966539"/>
            <a:ext cx="6322796" cy="230832"/>
          </a:xfrm>
          <a:prstGeom prst="rect">
            <a:avLst/>
          </a:prstGeom>
          <a:noFill/>
          <a:ln>
            <a:noFill/>
          </a:ln>
        </p:spPr>
        <p:txBody>
          <a:bodyPr wrap="square">
            <a:spAutoFit/>
          </a:bodyPr>
          <a:lstStyle/>
          <a:p>
            <a:pPr marR="0" fontAlgn="base">
              <a:lnSpc>
                <a:spcPct val="90000"/>
              </a:lnSpc>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Table 4. Hypothesis Testing result for All Locations </a:t>
            </a:r>
          </a:p>
        </p:txBody>
      </p:sp>
      <p:sp>
        <p:nvSpPr>
          <p:cNvPr id="13" name="TextBox 12">
            <a:extLst>
              <a:ext uri="{FF2B5EF4-FFF2-40B4-BE49-F238E27FC236}">
                <a16:creationId xmlns:a16="http://schemas.microsoft.com/office/drawing/2014/main" id="{C7759DCE-E110-6752-8C85-DE8B1CDAC2E1}"/>
              </a:ext>
            </a:extLst>
          </p:cNvPr>
          <p:cNvSpPr txBox="1"/>
          <p:nvPr/>
        </p:nvSpPr>
        <p:spPr>
          <a:xfrm>
            <a:off x="296032" y="4259189"/>
            <a:ext cx="11188459" cy="2967800"/>
          </a:xfrm>
          <a:prstGeom prst="rect">
            <a:avLst/>
          </a:prstGeom>
          <a:noFill/>
          <a:ln>
            <a:noFill/>
          </a:ln>
        </p:spPr>
        <p:txBody>
          <a:bodyPr wrap="square">
            <a:spAutoFit/>
          </a:bodyPr>
          <a:lstStyle/>
          <a:p>
            <a:pPr marL="387350" marR="215900" indent="-171450" fontAlgn="base">
              <a:lnSpc>
                <a:spcPct val="150000"/>
              </a:lnSpc>
              <a:spcAft>
                <a:spcPts val="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From the calculation, Chi-Square Statistic is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12.546</a:t>
            </a:r>
          </a:p>
          <a:p>
            <a:pPr marL="387350" marR="215900" indent="-171450" fontAlgn="base">
              <a:lnSpc>
                <a:spcPct val="150000"/>
              </a:lnSpc>
              <a:spcAft>
                <a:spcPts val="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degree of freedom = (row - 1) * </a:t>
            </a:r>
            <a:r>
              <a:rPr lang="en-US" sz="1200" b="1" i="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(column - 1) </a:t>
            </a:r>
            <a:r>
              <a:rPr lang="en-US" sz="1200" i="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(4 - 1) * (</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6 - 1</a:t>
            </a:r>
            <a:r>
              <a:rPr lang="en-US" sz="1200" i="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15</a:t>
            </a:r>
          </a:p>
          <a:p>
            <a:pPr marL="387350" marR="215900" indent="-171450" fontAlgn="base">
              <a:lnSpc>
                <a:spcPct val="150000"/>
              </a:lnSpc>
              <a:spcAft>
                <a:spcPts val="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Based on Chi-Square table, the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Critical value</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for chi-squared statistic with degree of freedom of 15 and a p-value of 0.05 is </a:t>
            </a:r>
            <a:r>
              <a:rPr lang="en-US" sz="1200" b="1" dirty="0">
                <a:solidFill>
                  <a:srgbClr val="C00000"/>
                </a:solidFill>
                <a:effectLst/>
                <a:latin typeface="Arial" panose="020B0604020202020204" pitchFamily="34" charset="0"/>
                <a:ea typeface="Palatino Linotype" panose="02040502050505030304" pitchFamily="18" charset="0"/>
                <a:cs typeface="Palatino Linotype" panose="02040502050505030304" pitchFamily="18" charset="0"/>
              </a:rPr>
              <a:t>24.99579</a:t>
            </a:r>
            <a:endParaRPr lang="en-ID" sz="1200" dirty="0">
              <a:solidFill>
                <a:srgbClr val="C00000"/>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387350" marR="215900" indent="-171450" algn="just" fontAlgn="base">
              <a:lnSpc>
                <a:spcPct val="150000"/>
              </a:lnSpc>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As the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Chi-Square Statistic 12.545792405044367 </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is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lesser than Critical value 24.99579</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a:t>
            </a:r>
            <a:r>
              <a:rPr lang="en-ID" sz="12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it means that the observed frequencies are not significantly different from the expected frequencies. </a:t>
            </a:r>
          </a:p>
          <a:p>
            <a:pPr marL="387350" marR="215900" indent="-171450" algn="just" fontAlgn="base">
              <a:lnSpc>
                <a:spcPct val="150000"/>
              </a:lnSpc>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D" sz="12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This means that it is </a:t>
            </a:r>
            <a:r>
              <a:rPr lang="en-ID" sz="1200" b="1"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not possible to reject the null hypothesis of independence</a:t>
            </a:r>
            <a:r>
              <a:rPr lang="en-ID" sz="12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 between the variables. </a:t>
            </a:r>
          </a:p>
          <a:p>
            <a:pPr marL="387350" marR="215900" indent="-171450" algn="just" fontAlgn="base">
              <a:lnSpc>
                <a:spcPct val="150000"/>
              </a:lnSpc>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D" sz="1200" dirty="0">
                <a:solidFill>
                  <a:srgbClr val="000000"/>
                </a:solidFill>
                <a:latin typeface="Arial" panose="020B0604020202020204" pitchFamily="34" charset="0"/>
                <a:ea typeface="Palatino Linotype" panose="02040502050505030304" pitchFamily="18" charset="0"/>
                <a:cs typeface="Palatino Linotype" panose="02040502050505030304" pitchFamily="18" charset="0"/>
              </a:rPr>
              <a:t>Therefore, sentiment towards Digital and Robot pet companions are not dependent on locations. (independent, h0).</a:t>
            </a:r>
            <a:endParaRPr lang="en-ID" sz="12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Tree>
    <p:extLst>
      <p:ext uri="{BB962C8B-B14F-4D97-AF65-F5344CB8AC3E}">
        <p14:creationId xmlns:p14="http://schemas.microsoft.com/office/powerpoint/2010/main" val="36866636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30.05.2023</a:t>
            </a:fld>
            <a:endParaRPr lang="de-DE"/>
          </a:p>
        </p:txBody>
      </p:sp>
      <p:sp>
        <p:nvSpPr>
          <p:cNvPr id="31" name="Footer Placeholder 2">
            <a:extLst>
              <a:ext uri="{FF2B5EF4-FFF2-40B4-BE49-F238E27FC236}">
                <a16:creationId xmlns:a16="http://schemas.microsoft.com/office/drawing/2014/main" id="{65AF2230-492B-F8E1-FF39-7F4513F89AEC}"/>
              </a:ext>
            </a:extLst>
          </p:cNvPr>
          <p:cNvSpPr>
            <a:spLocks noGrp="1"/>
          </p:cNvSpPr>
          <p:nvPr>
            <p:ph type="ftr" sz="quarter" idx="11"/>
          </p:nvPr>
        </p:nvSpPr>
        <p:spPr>
          <a:xfrm>
            <a:off x="1445977" y="6667837"/>
            <a:ext cx="10474325" cy="135422"/>
          </a:xfrm>
        </p:spPr>
        <p:txBody>
          <a:bodyPr vert="horz" lIns="0" tIns="0" rIns="0" bIns="0" rtlCol="0" anchor="t" anchorCtr="0">
            <a:normAutofit/>
          </a:bodyPr>
          <a:lstStyle/>
          <a:p>
            <a:pPr>
              <a:spcAft>
                <a:spcPts val="600"/>
              </a:spcAft>
            </a:pPr>
            <a:r>
              <a:rPr lang="de-DE" kern="1200">
                <a:latin typeface="+mn-lt"/>
                <a:ea typeface="+mn-ea"/>
                <a:cs typeface="+mn-cs"/>
              </a:rPr>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25</a:t>
            </a:fld>
            <a:endParaRPr lang="de-DE"/>
          </a:p>
        </p:txBody>
      </p:sp>
      <p:sp>
        <p:nvSpPr>
          <p:cNvPr id="26" name="TextBox 25">
            <a:extLst>
              <a:ext uri="{FF2B5EF4-FFF2-40B4-BE49-F238E27FC236}">
                <a16:creationId xmlns:a16="http://schemas.microsoft.com/office/drawing/2014/main" id="{A7E43D4B-1417-4F3E-E26B-8C573D3CA991}"/>
              </a:ext>
            </a:extLst>
          </p:cNvPr>
          <p:cNvSpPr txBox="1"/>
          <p:nvPr/>
        </p:nvSpPr>
        <p:spPr>
          <a:xfrm>
            <a:off x="9437297" y="5976886"/>
            <a:ext cx="2087593" cy="386811"/>
          </a:xfrm>
          <a:prstGeom prst="rect">
            <a:avLst/>
          </a:prstGeom>
        </p:spPr>
        <p:txBody>
          <a:bodyPr vert="horz" lIns="0" tIns="25200" rIns="0" bIns="0" rtlCol="0" anchor="t">
            <a:normAutofit/>
          </a:bodyPr>
          <a:lstStyle/>
          <a:p>
            <a:pPr>
              <a:lnSpc>
                <a:spcPct val="120000"/>
              </a:lnSpc>
              <a:spcAft>
                <a:spcPts val="600"/>
              </a:spcAft>
              <a:buClr>
                <a:schemeClr val="accent5"/>
              </a:buClr>
              <a:buSzPct val="120000"/>
            </a:pPr>
            <a:r>
              <a:rPr kumimoji="0" lang="de-DE" altLang="en-US" sz="1200" b="1" i="0" u="none" strike="noStrike" cap="none" normalizeH="0" dirty="0">
                <a:ln>
                  <a:noFill/>
                </a:ln>
                <a:effectLst/>
              </a:rPr>
              <a:t>Source: Own Representation</a:t>
            </a:r>
            <a:endParaRPr lang="de-DE" sz="1200"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1891" y="342783"/>
            <a:ext cx="5877952" cy="458484"/>
          </a:xfrm>
          <a:solidFill>
            <a:srgbClr val="92D050"/>
          </a:solidFill>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4.5 HYPOTHESIS TESTING RESULT</a:t>
            </a:r>
          </a:p>
        </p:txBody>
      </p:sp>
      <p:sp>
        <p:nvSpPr>
          <p:cNvPr id="9" name="TextBox 8">
            <a:extLst>
              <a:ext uri="{FF2B5EF4-FFF2-40B4-BE49-F238E27FC236}">
                <a16:creationId xmlns:a16="http://schemas.microsoft.com/office/drawing/2014/main" id="{D6AE42AF-28E8-B047-85D6-6F9CE8CB5BB2}"/>
              </a:ext>
            </a:extLst>
          </p:cNvPr>
          <p:cNvSpPr txBox="1"/>
          <p:nvPr/>
        </p:nvSpPr>
        <p:spPr>
          <a:xfrm>
            <a:off x="517585" y="966539"/>
            <a:ext cx="6322796" cy="230832"/>
          </a:xfrm>
          <a:prstGeom prst="rect">
            <a:avLst/>
          </a:prstGeom>
          <a:noFill/>
          <a:ln>
            <a:noFill/>
          </a:ln>
        </p:spPr>
        <p:txBody>
          <a:bodyPr wrap="square">
            <a:spAutoFit/>
          </a:bodyPr>
          <a:lstStyle/>
          <a:p>
            <a:pPr marR="0" fontAlgn="base">
              <a:lnSpc>
                <a:spcPct val="90000"/>
              </a:lnSpc>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10. Hypothesis Testing Python codes</a:t>
            </a:r>
          </a:p>
        </p:txBody>
      </p:sp>
      <p:pic>
        <p:nvPicPr>
          <p:cNvPr id="10" name="Picture 9" descr="A picture containing text, receipt, screenshot, algebra&#10;&#10;Description automatically generated">
            <a:extLst>
              <a:ext uri="{FF2B5EF4-FFF2-40B4-BE49-F238E27FC236}">
                <a16:creationId xmlns:a16="http://schemas.microsoft.com/office/drawing/2014/main" id="{8E5D22FB-E21E-BAF9-38F4-D482B2895E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892" y="1589416"/>
            <a:ext cx="10957102" cy="3655444"/>
          </a:xfrm>
          <a:prstGeom prst="rect">
            <a:avLst/>
          </a:prstGeom>
        </p:spPr>
      </p:pic>
    </p:spTree>
    <p:extLst>
      <p:ext uri="{BB962C8B-B14F-4D97-AF65-F5344CB8AC3E}">
        <p14:creationId xmlns:p14="http://schemas.microsoft.com/office/powerpoint/2010/main" val="165197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30.05.2023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26</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311791" y="342783"/>
            <a:ext cx="6148052" cy="458484"/>
          </a:xfrm>
          <a:solidFill>
            <a:srgbClr val="92D050"/>
          </a:solidFill>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4.5 HYPOTHESIS TESTING RESULT</a:t>
            </a:r>
          </a:p>
        </p:txBody>
      </p:sp>
      <p:graphicFrame>
        <p:nvGraphicFramePr>
          <p:cNvPr id="19" name="Content Placeholder 18">
            <a:extLst>
              <a:ext uri="{FF2B5EF4-FFF2-40B4-BE49-F238E27FC236}">
                <a16:creationId xmlns:a16="http://schemas.microsoft.com/office/drawing/2014/main" id="{FF838990-C0EB-80A8-4C0C-67B4496D2002}"/>
              </a:ext>
            </a:extLst>
          </p:cNvPr>
          <p:cNvGraphicFramePr>
            <a:graphicFrameLocks noGrp="1"/>
          </p:cNvGraphicFramePr>
          <p:nvPr>
            <p:ph idx="1"/>
            <p:extLst>
              <p:ext uri="{D42A27DB-BD31-4B8C-83A1-F6EECF244321}">
                <p14:modId xmlns:p14="http://schemas.microsoft.com/office/powerpoint/2010/main" val="2032634338"/>
              </p:ext>
            </p:extLst>
          </p:nvPr>
        </p:nvGraphicFramePr>
        <p:xfrm>
          <a:off x="447027" y="1349714"/>
          <a:ext cx="11034732" cy="3496769"/>
        </p:xfrm>
        <a:graphic>
          <a:graphicData uri="http://schemas.openxmlformats.org/drawingml/2006/table">
            <a:tbl>
              <a:tblPr firstRow="1" firstCol="1" bandRow="1">
                <a:solidFill>
                  <a:schemeClr val="tx1">
                    <a:lumMod val="75000"/>
                    <a:lumOff val="25000"/>
                  </a:schemeClr>
                </a:solidFill>
                <a:tableStyleId>{5C22544A-7EE6-4342-B048-85BDC9FD1C3A}</a:tableStyleId>
              </a:tblPr>
              <a:tblGrid>
                <a:gridCol w="2565383">
                  <a:extLst>
                    <a:ext uri="{9D8B030D-6E8A-4147-A177-3AD203B41FA5}">
                      <a16:colId xmlns:a16="http://schemas.microsoft.com/office/drawing/2014/main" val="1571326564"/>
                    </a:ext>
                  </a:extLst>
                </a:gridCol>
                <a:gridCol w="1486473">
                  <a:extLst>
                    <a:ext uri="{9D8B030D-6E8A-4147-A177-3AD203B41FA5}">
                      <a16:colId xmlns:a16="http://schemas.microsoft.com/office/drawing/2014/main" val="2546569889"/>
                    </a:ext>
                  </a:extLst>
                </a:gridCol>
                <a:gridCol w="1318787">
                  <a:extLst>
                    <a:ext uri="{9D8B030D-6E8A-4147-A177-3AD203B41FA5}">
                      <a16:colId xmlns:a16="http://schemas.microsoft.com/office/drawing/2014/main" val="467658794"/>
                    </a:ext>
                  </a:extLst>
                </a:gridCol>
                <a:gridCol w="2410600">
                  <a:extLst>
                    <a:ext uri="{9D8B030D-6E8A-4147-A177-3AD203B41FA5}">
                      <a16:colId xmlns:a16="http://schemas.microsoft.com/office/drawing/2014/main" val="1414787203"/>
                    </a:ext>
                  </a:extLst>
                </a:gridCol>
                <a:gridCol w="1217633">
                  <a:extLst>
                    <a:ext uri="{9D8B030D-6E8A-4147-A177-3AD203B41FA5}">
                      <a16:colId xmlns:a16="http://schemas.microsoft.com/office/drawing/2014/main" val="4236304684"/>
                    </a:ext>
                  </a:extLst>
                </a:gridCol>
                <a:gridCol w="2035856">
                  <a:extLst>
                    <a:ext uri="{9D8B030D-6E8A-4147-A177-3AD203B41FA5}">
                      <a16:colId xmlns:a16="http://schemas.microsoft.com/office/drawing/2014/main" val="1582882345"/>
                    </a:ext>
                  </a:extLst>
                </a:gridCol>
              </a:tblGrid>
              <a:tr h="829305">
                <a:tc>
                  <a:txBody>
                    <a:bodyPr/>
                    <a:lstStyle/>
                    <a:p>
                      <a:pPr algn="ctr">
                        <a:lnSpc>
                          <a:spcPct val="150000"/>
                        </a:lnSpc>
                      </a:pPr>
                      <a:r>
                        <a:rPr lang="en-ID" sz="1700" b="1" cap="none" spc="0" dirty="0">
                          <a:solidFill>
                            <a:schemeClr val="bg1"/>
                          </a:solidFill>
                          <a:effectLst/>
                        </a:rPr>
                        <a:t>Continent Pair</a:t>
                      </a:r>
                      <a:endParaRPr lang="en-ID" sz="17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a:solidFill>
                            <a:schemeClr val="bg1"/>
                          </a:solidFill>
                          <a:effectLst/>
                        </a:rPr>
                        <a:t>Chi-Squared</a:t>
                      </a:r>
                    </a:p>
                    <a:p>
                      <a:pPr algn="ctr">
                        <a:lnSpc>
                          <a:spcPct val="150000"/>
                        </a:lnSpc>
                      </a:pPr>
                      <a:r>
                        <a:rPr lang="en-ID" sz="1700" b="1" cap="none" spc="0">
                          <a:solidFill>
                            <a:schemeClr val="bg1"/>
                          </a:solidFill>
                          <a:effectLst/>
                        </a:rPr>
                        <a:t>Statistic</a:t>
                      </a:r>
                      <a:endParaRPr lang="en-ID" sz="17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dirty="0">
                          <a:solidFill>
                            <a:schemeClr val="bg1"/>
                          </a:solidFill>
                          <a:effectLst/>
                        </a:rPr>
                        <a:t>Critical Value</a:t>
                      </a:r>
                      <a:endParaRPr lang="en-ID" sz="17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dirty="0">
                          <a:solidFill>
                            <a:schemeClr val="bg1"/>
                          </a:solidFill>
                          <a:effectLst/>
                        </a:rPr>
                        <a:t>P-Value (significance level (0.05))</a:t>
                      </a:r>
                      <a:endParaRPr lang="en-ID" sz="17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a:solidFill>
                            <a:schemeClr val="bg1"/>
                          </a:solidFill>
                          <a:effectLst/>
                        </a:rPr>
                        <a:t>Degrees of Freedom</a:t>
                      </a:r>
                      <a:endParaRPr lang="en-ID" sz="17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a:solidFill>
                            <a:schemeClr val="bg1"/>
                          </a:solidFill>
                          <a:effectLst/>
                        </a:rPr>
                        <a:t>Independent (h0)?</a:t>
                      </a:r>
                      <a:endParaRPr lang="en-ID" sz="17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extLst>
                  <a:ext uri="{0D108BD9-81ED-4DB2-BD59-A6C34878D82A}">
                    <a16:rowId xmlns:a16="http://schemas.microsoft.com/office/drawing/2014/main" val="805727499"/>
                  </a:ext>
                </a:extLst>
              </a:tr>
              <a:tr h="400268">
                <a:tc>
                  <a:txBody>
                    <a:bodyPr/>
                    <a:lstStyle/>
                    <a:p>
                      <a:pPr algn="ctr">
                        <a:lnSpc>
                          <a:spcPct val="150000"/>
                        </a:lnSpc>
                      </a:pPr>
                      <a:r>
                        <a:rPr lang="en-ID" sz="1300" b="1" cap="none" spc="0">
                          <a:solidFill>
                            <a:schemeClr val="bg1"/>
                          </a:solidFill>
                          <a:effectLst/>
                        </a:rPr>
                        <a:t>America and Europe</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300" cap="none" spc="0">
                          <a:solidFill>
                            <a:schemeClr val="bg1"/>
                          </a:solidFill>
                          <a:effectLst/>
                        </a:rPr>
                        <a:t>2.283</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300" cap="none" spc="0">
                          <a:solidFill>
                            <a:schemeClr val="bg1"/>
                          </a:solidFill>
                          <a:effectLst/>
                        </a:rPr>
                        <a:t>11.07</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300" cap="none" spc="0">
                          <a:solidFill>
                            <a:schemeClr val="bg1"/>
                          </a:solidFill>
                          <a:effectLst/>
                        </a:rPr>
                        <a:t>0.808</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300" cap="none" spc="0">
                          <a:solidFill>
                            <a:schemeClr val="bg1"/>
                          </a:solidFill>
                          <a:effectLst/>
                        </a:rPr>
                        <a:t>5</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300" cap="none" spc="0">
                          <a:solidFill>
                            <a:schemeClr val="bg1"/>
                          </a:solidFill>
                          <a:effectLst/>
                        </a:rPr>
                        <a:t>Yes</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3693727959"/>
                  </a:ext>
                </a:extLst>
              </a:tr>
              <a:tr h="400268">
                <a:tc>
                  <a:txBody>
                    <a:bodyPr/>
                    <a:lstStyle/>
                    <a:p>
                      <a:pPr algn="ctr">
                        <a:lnSpc>
                          <a:spcPct val="150000"/>
                        </a:lnSpc>
                      </a:pPr>
                      <a:r>
                        <a:rPr lang="en-ID" sz="1300" b="1" cap="none" spc="0">
                          <a:solidFill>
                            <a:schemeClr val="bg1"/>
                          </a:solidFill>
                          <a:effectLst/>
                        </a:rPr>
                        <a:t>America and Asia</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300" cap="none" spc="0">
                          <a:solidFill>
                            <a:schemeClr val="bg1"/>
                          </a:solidFill>
                          <a:effectLst/>
                        </a:rPr>
                        <a:t>8.178</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300" cap="none" spc="0">
                          <a:solidFill>
                            <a:schemeClr val="bg1"/>
                          </a:solidFill>
                          <a:effectLst/>
                        </a:rPr>
                        <a:t>11.07</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300" cap="none" spc="0">
                          <a:solidFill>
                            <a:schemeClr val="bg1"/>
                          </a:solidFill>
                          <a:effectLst/>
                        </a:rPr>
                        <a:t>0.147</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300" cap="none" spc="0">
                          <a:solidFill>
                            <a:schemeClr val="bg1"/>
                          </a:solidFill>
                          <a:effectLst/>
                        </a:rPr>
                        <a:t>5</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300" cap="none" spc="0" dirty="0">
                          <a:solidFill>
                            <a:schemeClr val="bg1"/>
                          </a:solidFill>
                          <a:effectLst/>
                        </a:rPr>
                        <a:t>Yes</a:t>
                      </a:r>
                      <a:endParaRPr lang="en-ID" sz="130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4006186462"/>
                  </a:ext>
                </a:extLst>
              </a:tr>
              <a:tr h="400268">
                <a:tc>
                  <a:txBody>
                    <a:bodyPr/>
                    <a:lstStyle/>
                    <a:p>
                      <a:pPr algn="ctr">
                        <a:lnSpc>
                          <a:spcPct val="150000"/>
                        </a:lnSpc>
                      </a:pPr>
                      <a:r>
                        <a:rPr lang="en-ID" sz="1300" b="1" cap="none" spc="0">
                          <a:solidFill>
                            <a:schemeClr val="bg1"/>
                          </a:solidFill>
                          <a:effectLst/>
                        </a:rPr>
                        <a:t>America and Australia</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300" cap="none" spc="0">
                          <a:solidFill>
                            <a:schemeClr val="bg1"/>
                          </a:solidFill>
                          <a:effectLst/>
                        </a:rPr>
                        <a:t>2.464</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300" cap="none" spc="0">
                          <a:solidFill>
                            <a:schemeClr val="bg1"/>
                          </a:solidFill>
                          <a:effectLst/>
                        </a:rPr>
                        <a:t>11.07</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300" cap="none" spc="0">
                          <a:solidFill>
                            <a:schemeClr val="bg1"/>
                          </a:solidFill>
                          <a:effectLst/>
                        </a:rPr>
                        <a:t>0.782</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300" cap="none" spc="0">
                          <a:solidFill>
                            <a:schemeClr val="bg1"/>
                          </a:solidFill>
                          <a:effectLst/>
                        </a:rPr>
                        <a:t>5</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300" cap="none" spc="0">
                          <a:solidFill>
                            <a:schemeClr val="bg1"/>
                          </a:solidFill>
                          <a:effectLst/>
                        </a:rPr>
                        <a:t>Yes</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726828300"/>
                  </a:ext>
                </a:extLst>
              </a:tr>
              <a:tr h="400268">
                <a:tc>
                  <a:txBody>
                    <a:bodyPr/>
                    <a:lstStyle/>
                    <a:p>
                      <a:pPr algn="ctr">
                        <a:lnSpc>
                          <a:spcPct val="150000"/>
                        </a:lnSpc>
                      </a:pPr>
                      <a:r>
                        <a:rPr lang="en-ID" sz="1300" b="1" cap="none" spc="0">
                          <a:solidFill>
                            <a:schemeClr val="bg1"/>
                          </a:solidFill>
                          <a:effectLst/>
                        </a:rPr>
                        <a:t>Europe and Asia</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300" cap="none" spc="0" dirty="0">
                          <a:solidFill>
                            <a:schemeClr val="bg1"/>
                          </a:solidFill>
                          <a:effectLst/>
                        </a:rPr>
                        <a:t>7.387</a:t>
                      </a:r>
                      <a:endParaRPr lang="en-ID" sz="130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300" cap="none" spc="0" dirty="0">
                          <a:solidFill>
                            <a:schemeClr val="bg1"/>
                          </a:solidFill>
                          <a:effectLst/>
                        </a:rPr>
                        <a:t>11.07</a:t>
                      </a:r>
                      <a:endParaRPr lang="en-ID" sz="130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300" cap="none" spc="0">
                          <a:solidFill>
                            <a:schemeClr val="bg1"/>
                          </a:solidFill>
                          <a:effectLst/>
                        </a:rPr>
                        <a:t>0.193</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300" cap="none" spc="0">
                          <a:solidFill>
                            <a:schemeClr val="bg1"/>
                          </a:solidFill>
                          <a:effectLst/>
                        </a:rPr>
                        <a:t>5</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300" cap="none" spc="0">
                          <a:solidFill>
                            <a:schemeClr val="bg1"/>
                          </a:solidFill>
                          <a:effectLst/>
                        </a:rPr>
                        <a:t>Yes</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1255972360"/>
                  </a:ext>
                </a:extLst>
              </a:tr>
              <a:tr h="400268">
                <a:tc>
                  <a:txBody>
                    <a:bodyPr/>
                    <a:lstStyle/>
                    <a:p>
                      <a:pPr algn="ctr">
                        <a:lnSpc>
                          <a:spcPct val="150000"/>
                        </a:lnSpc>
                      </a:pPr>
                      <a:r>
                        <a:rPr lang="en-ID" sz="1300" b="1" cap="none" spc="0" dirty="0">
                          <a:solidFill>
                            <a:schemeClr val="bg1"/>
                          </a:solidFill>
                          <a:effectLst/>
                        </a:rPr>
                        <a:t>Europe and Australia</a:t>
                      </a:r>
                      <a:endParaRPr lang="en-ID" sz="13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300" cap="none" spc="0">
                          <a:solidFill>
                            <a:schemeClr val="bg1"/>
                          </a:solidFill>
                          <a:effectLst/>
                        </a:rPr>
                        <a:t>1.919</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300" cap="none" spc="0">
                          <a:solidFill>
                            <a:schemeClr val="bg1"/>
                          </a:solidFill>
                          <a:effectLst/>
                        </a:rPr>
                        <a:t>11.07</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300" cap="none" spc="0" dirty="0">
                          <a:solidFill>
                            <a:schemeClr val="bg1"/>
                          </a:solidFill>
                          <a:effectLst/>
                        </a:rPr>
                        <a:t>0.860</a:t>
                      </a:r>
                      <a:endParaRPr lang="en-ID" sz="130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300" cap="none" spc="0">
                          <a:solidFill>
                            <a:schemeClr val="bg1"/>
                          </a:solidFill>
                          <a:effectLst/>
                        </a:rPr>
                        <a:t>5</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300" cap="none" spc="0">
                          <a:solidFill>
                            <a:schemeClr val="bg1"/>
                          </a:solidFill>
                          <a:effectLst/>
                        </a:rPr>
                        <a:t>Yes</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4024561498"/>
                  </a:ext>
                </a:extLst>
              </a:tr>
              <a:tr h="400268">
                <a:tc>
                  <a:txBody>
                    <a:bodyPr/>
                    <a:lstStyle/>
                    <a:p>
                      <a:pPr algn="ctr">
                        <a:lnSpc>
                          <a:spcPct val="150000"/>
                        </a:lnSpc>
                      </a:pPr>
                      <a:r>
                        <a:rPr lang="en-ID" sz="1300" b="1" cap="none" spc="0" dirty="0">
                          <a:solidFill>
                            <a:schemeClr val="bg1"/>
                          </a:solidFill>
                          <a:effectLst/>
                        </a:rPr>
                        <a:t>Asia and Australia</a:t>
                      </a:r>
                      <a:endParaRPr lang="en-ID" sz="13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300" cap="none" spc="0">
                          <a:solidFill>
                            <a:schemeClr val="bg1"/>
                          </a:solidFill>
                          <a:effectLst/>
                        </a:rPr>
                        <a:t>3.678</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300" cap="none" spc="0">
                          <a:solidFill>
                            <a:schemeClr val="bg1"/>
                          </a:solidFill>
                          <a:effectLst/>
                        </a:rPr>
                        <a:t>11.07</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300" cap="none" spc="0">
                          <a:solidFill>
                            <a:schemeClr val="bg1"/>
                          </a:solidFill>
                          <a:effectLst/>
                        </a:rPr>
                        <a:t>0.597</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300" cap="none" spc="0">
                          <a:solidFill>
                            <a:schemeClr val="bg1"/>
                          </a:solidFill>
                          <a:effectLst/>
                        </a:rPr>
                        <a:t>5</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300" cap="none" spc="0" dirty="0">
                          <a:solidFill>
                            <a:schemeClr val="bg1"/>
                          </a:solidFill>
                          <a:effectLst/>
                        </a:rPr>
                        <a:t>Yes</a:t>
                      </a:r>
                      <a:endParaRPr lang="en-ID" sz="130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2577923982"/>
                  </a:ext>
                </a:extLst>
              </a:tr>
            </a:tbl>
          </a:graphicData>
        </a:graphic>
      </p:graphicFrame>
      <p:sp>
        <p:nvSpPr>
          <p:cNvPr id="22" name="TextBox 21">
            <a:extLst>
              <a:ext uri="{FF2B5EF4-FFF2-40B4-BE49-F238E27FC236}">
                <a16:creationId xmlns:a16="http://schemas.microsoft.com/office/drawing/2014/main" id="{94EC7327-6DAD-9379-23CF-F8046F4700DD}"/>
              </a:ext>
            </a:extLst>
          </p:cNvPr>
          <p:cNvSpPr txBox="1"/>
          <p:nvPr/>
        </p:nvSpPr>
        <p:spPr>
          <a:xfrm>
            <a:off x="311791" y="1047484"/>
            <a:ext cx="3673612" cy="246221"/>
          </a:xfrm>
          <a:prstGeom prst="rect">
            <a:avLst/>
          </a:prstGeom>
          <a:noFill/>
          <a:ln>
            <a:no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5156200" algn="l"/>
              </a:tabLst>
            </a:pPr>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Table 3. Hypothesis Testing result for Pair Locations </a:t>
            </a:r>
            <a:endParaRPr kumimoji="0" lang="en-US" altLang="en-US" sz="1000" b="0" i="0" u="none" strike="noStrike" cap="none" normalizeH="0" baseline="0" dirty="0">
              <a:ln>
                <a:noFill/>
              </a:ln>
              <a:solidFill>
                <a:schemeClr val="tx1"/>
              </a:solidFill>
              <a:effectLst/>
            </a:endParaRPr>
          </a:p>
        </p:txBody>
      </p:sp>
      <p:sp>
        <p:nvSpPr>
          <p:cNvPr id="26" name="TextBox 25">
            <a:extLst>
              <a:ext uri="{FF2B5EF4-FFF2-40B4-BE49-F238E27FC236}">
                <a16:creationId xmlns:a16="http://schemas.microsoft.com/office/drawing/2014/main" id="{A7E43D4B-1417-4F3E-E26B-8C573D3CA991}"/>
              </a:ext>
            </a:extLst>
          </p:cNvPr>
          <p:cNvSpPr txBox="1"/>
          <p:nvPr/>
        </p:nvSpPr>
        <p:spPr>
          <a:xfrm>
            <a:off x="9604167" y="4902492"/>
            <a:ext cx="2257155" cy="246221"/>
          </a:xfrm>
          <a:prstGeom prst="rect">
            <a:avLst/>
          </a:prstGeom>
          <a:noFill/>
          <a:ln>
            <a:noFill/>
          </a:ln>
        </p:spPr>
        <p:txBody>
          <a:bodyPr wrap="square">
            <a:spAutoFit/>
          </a:bodyPr>
          <a:lstStyle/>
          <a:p>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Source: Own Representation</a:t>
            </a:r>
            <a:endParaRPr lang="en-ID" sz="1000" dirty="0"/>
          </a:p>
        </p:txBody>
      </p:sp>
      <p:sp>
        <p:nvSpPr>
          <p:cNvPr id="28" name="TextBox 27">
            <a:extLst>
              <a:ext uri="{FF2B5EF4-FFF2-40B4-BE49-F238E27FC236}">
                <a16:creationId xmlns:a16="http://schemas.microsoft.com/office/drawing/2014/main" id="{ABC5A4FE-17E7-3419-A209-AC2E8F1A6F0D}"/>
              </a:ext>
            </a:extLst>
          </p:cNvPr>
          <p:cNvSpPr txBox="1"/>
          <p:nvPr/>
        </p:nvSpPr>
        <p:spPr>
          <a:xfrm>
            <a:off x="120770" y="5229344"/>
            <a:ext cx="11360989" cy="1028808"/>
          </a:xfrm>
          <a:prstGeom prst="rect">
            <a:avLst/>
          </a:prstGeom>
          <a:noFill/>
          <a:ln>
            <a:noFill/>
          </a:ln>
        </p:spPr>
        <p:txBody>
          <a:bodyPr wrap="square">
            <a:spAutoFit/>
          </a:bodyPr>
          <a:lstStyle/>
          <a:p>
            <a:pPr marL="215900" marR="215900" algn="just"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As the </a:t>
            </a:r>
            <a:r>
              <a:rPr lang="en-US" sz="14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Chi-Square Statistics are lesser than Critical values</a:t>
            </a:r>
            <a:r>
              <a:rPr lang="en-US" sz="14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a:t>
            </a:r>
            <a:r>
              <a:rPr lang="en-ID" sz="14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it means that the observed frequencies are not significantly different from the expected frequencies. This means that it is </a:t>
            </a:r>
            <a:r>
              <a:rPr lang="en-ID" sz="1400" b="1"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not possible to reject the null hypothesis of independence</a:t>
            </a:r>
            <a:r>
              <a:rPr lang="en-ID" sz="14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 between variables.</a:t>
            </a:r>
          </a:p>
          <a:p>
            <a:pPr marL="215900" marR="215900" algn="just"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D" sz="1400" dirty="0">
                <a:solidFill>
                  <a:srgbClr val="000000"/>
                </a:solidFill>
                <a:latin typeface="Arial" panose="020B0604020202020204" pitchFamily="34" charset="0"/>
                <a:ea typeface="Palatino Linotype" panose="02040502050505030304" pitchFamily="18" charset="0"/>
                <a:cs typeface="Palatino Linotype" panose="02040502050505030304" pitchFamily="18" charset="0"/>
              </a:rPr>
              <a:t>Therefore, sentiment towards Digital and Robot pet companions are not dependent on locations.</a:t>
            </a: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Tree>
    <p:extLst>
      <p:ext uri="{BB962C8B-B14F-4D97-AF65-F5344CB8AC3E}">
        <p14:creationId xmlns:p14="http://schemas.microsoft.com/office/powerpoint/2010/main" val="3141376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3849974" cy="594000"/>
          </a:xfrm>
          <a:solidFill>
            <a:srgbClr val="92D050"/>
          </a:solidFill>
        </p:spPr>
        <p:txBody>
          <a:bodyPr/>
          <a:lstStyle/>
          <a:p>
            <a:r>
              <a:rPr lang="de-DE" dirty="0"/>
              <a:t>5. DISCUSSIONS</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05</a:t>
            </a:r>
          </a:p>
        </p:txBody>
      </p:sp>
    </p:spTree>
    <p:extLst>
      <p:ext uri="{BB962C8B-B14F-4D97-AF65-F5344CB8AC3E}">
        <p14:creationId xmlns:p14="http://schemas.microsoft.com/office/powerpoint/2010/main" val="88943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30.05.2023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28</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p:txBody>
          <a:bodyPr/>
          <a:lstStyle/>
          <a:p>
            <a:pPr marL="0" indent="0">
              <a:buNone/>
            </a:pPr>
            <a:r>
              <a:rPr lang="de-DE" b="1" dirty="0"/>
              <a:t>RESEARCH QUESTION ANSWERS</a:t>
            </a:r>
            <a:r>
              <a:rPr lang="de-DE" dirty="0"/>
              <a:t>:</a:t>
            </a:r>
          </a:p>
          <a:p>
            <a:pPr marL="0" indent="0">
              <a:buNone/>
            </a:pPr>
            <a:endParaRPr lang="de-DE" dirty="0"/>
          </a:p>
          <a:p>
            <a:pPr marL="0" indent="0">
              <a:buNone/>
            </a:pPr>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5.1 Result Interpretation</a:t>
            </a:r>
          </a:p>
        </p:txBody>
      </p:sp>
      <p:graphicFrame>
        <p:nvGraphicFramePr>
          <p:cNvPr id="8" name="Inhaltsplatzhalter 4">
            <a:extLst>
              <a:ext uri="{FF2B5EF4-FFF2-40B4-BE49-F238E27FC236}">
                <a16:creationId xmlns:a16="http://schemas.microsoft.com/office/drawing/2014/main" id="{1F47C402-BBB8-EE0E-C575-3C1859B9EBC1}"/>
              </a:ext>
            </a:extLst>
          </p:cNvPr>
          <p:cNvGraphicFramePr>
            <a:graphicFrameLocks/>
          </p:cNvGraphicFramePr>
          <p:nvPr>
            <p:extLst>
              <p:ext uri="{D42A27DB-BD31-4B8C-83A1-F6EECF244321}">
                <p14:modId xmlns:p14="http://schemas.microsoft.com/office/powerpoint/2010/main" val="280967164"/>
              </p:ext>
            </p:extLst>
          </p:nvPr>
        </p:nvGraphicFramePr>
        <p:xfrm>
          <a:off x="420793" y="1940942"/>
          <a:ext cx="10638272" cy="39422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14719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30.05.2023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29</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2913" y="1520825"/>
            <a:ext cx="11352138" cy="4895850"/>
          </a:xfrm>
        </p:spPr>
        <p:txBody>
          <a:bodyPr/>
          <a:lstStyle/>
          <a:p>
            <a:pPr marL="215900" marR="215900" algn="just">
              <a:lnSpc>
                <a:spcPct val="150000"/>
              </a:lnSpc>
              <a:spcAft>
                <a:spcPts val="0"/>
              </a:spcAft>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This study has several limitations, such as:</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342900" marR="215900" lvl="0" indent="-342900" algn="just">
              <a:lnSpc>
                <a:spcPct val="150000"/>
              </a:lnSpc>
              <a:spcAft>
                <a:spcPts val="0"/>
              </a:spcAft>
              <a:buFont typeface="Arial" panose="020B0604020202020204" pitchFamily="34" charset="0"/>
              <a:buChar char="-"/>
            </a:pPr>
            <a:r>
              <a:rPr lang="en-US" sz="1800" dirty="0">
                <a:effectLst/>
                <a:latin typeface="Arial" panose="020B0604020202020204" pitchFamily="34" charset="0"/>
                <a:ea typeface="Arial MT"/>
                <a:cs typeface="Palatino Linotype" panose="02040502050505030304" pitchFamily="18" charset="0"/>
              </a:rPr>
              <a:t>Collected tweets don’t differentiate between age, gender, race, or cultural background.</a:t>
            </a:r>
            <a:endParaRPr lang="en-ID" sz="1800" dirty="0">
              <a:effectLst/>
              <a:latin typeface="Palatino Linotype" panose="02040502050505030304" pitchFamily="18" charset="0"/>
              <a:ea typeface="Arial MT"/>
              <a:cs typeface="Palatino Linotype" panose="02040502050505030304" pitchFamily="18" charset="0"/>
            </a:endParaRPr>
          </a:p>
          <a:p>
            <a:pPr marL="342900" marR="215900" lvl="0" indent="-342900" algn="just">
              <a:lnSpc>
                <a:spcPct val="150000"/>
              </a:lnSpc>
              <a:spcAft>
                <a:spcPts val="0"/>
              </a:spcAft>
              <a:buFont typeface="Arial" panose="020B0604020202020204" pitchFamily="34" charset="0"/>
              <a:buChar char="-"/>
            </a:pPr>
            <a:r>
              <a:rPr lang="en-US" sz="1800" dirty="0">
                <a:effectLst/>
                <a:latin typeface="Arial" panose="020B0604020202020204" pitchFamily="34" charset="0"/>
                <a:ea typeface="Arial MT"/>
                <a:cs typeface="Palatino Linotype" panose="02040502050505030304" pitchFamily="18" charset="0"/>
              </a:rPr>
              <a:t>This study only looked at tweets written in English. This might not reflect tweets where English is not the language spoken by most people.</a:t>
            </a:r>
            <a:endParaRPr lang="en-ID" sz="1800" dirty="0">
              <a:effectLst/>
              <a:latin typeface="Palatino Linotype" panose="02040502050505030304" pitchFamily="18" charset="0"/>
              <a:ea typeface="Arial MT"/>
              <a:cs typeface="Palatino Linotype" panose="02040502050505030304" pitchFamily="18" charset="0"/>
            </a:endParaRPr>
          </a:p>
          <a:p>
            <a:pPr marL="342900" marR="215900" lvl="0" indent="-342900" algn="just">
              <a:lnSpc>
                <a:spcPct val="150000"/>
              </a:lnSpc>
              <a:spcAft>
                <a:spcPts val="0"/>
              </a:spcAft>
              <a:buFont typeface="Arial" panose="020B0604020202020204" pitchFamily="34" charset="0"/>
              <a:buChar char="-"/>
            </a:pPr>
            <a:r>
              <a:rPr lang="en-US" sz="1800" dirty="0">
                <a:effectLst/>
                <a:latin typeface="Arial" panose="020B0604020202020204" pitchFamily="34" charset="0"/>
                <a:ea typeface="Arial MT"/>
                <a:cs typeface="Palatino Linotype" panose="02040502050505030304" pitchFamily="18" charset="0"/>
              </a:rPr>
              <a:t>The application of machine learning models for conducting sentiment analysis also comes with several potential drawbacks and biases, given that these algorithms are not always accurate and make frequent errors. For example, a model that uses machine learning could have difficulty accurately detecting tweets that contain irony or sarcasm, as well as tweets that show a negative attitude through negation.</a:t>
            </a:r>
            <a:endParaRPr lang="en-ID" sz="1800" dirty="0">
              <a:effectLst/>
              <a:latin typeface="Palatino Linotype" panose="02040502050505030304" pitchFamily="18" charset="0"/>
              <a:ea typeface="Arial MT"/>
              <a:cs typeface="Palatino Linotype" panose="02040502050505030304" pitchFamily="18" charset="0"/>
            </a:endParaRPr>
          </a:p>
          <a:p>
            <a:pPr marL="342900" marR="215900" lvl="0" indent="-342900" algn="just">
              <a:lnSpc>
                <a:spcPct val="150000"/>
              </a:lnSpc>
              <a:spcAft>
                <a:spcPts val="0"/>
              </a:spcAft>
              <a:buFont typeface="Arial" panose="020B0604020202020204" pitchFamily="34" charset="0"/>
              <a:buChar char="-"/>
            </a:pPr>
            <a:r>
              <a:rPr lang="en-US" sz="1800" dirty="0">
                <a:effectLst/>
                <a:latin typeface="Arial" panose="020B0604020202020204" pitchFamily="34" charset="0"/>
                <a:ea typeface="Arial MT"/>
                <a:cs typeface="Palatino Linotype" panose="02040502050505030304" pitchFamily="18" charset="0"/>
              </a:rPr>
              <a:t>Sample size of tweets collected from Africa is too small, insufficient to accurately evaluate the relationship between location and sentiment in this region.</a:t>
            </a:r>
            <a:endParaRPr lang="en-ID" sz="1800" dirty="0">
              <a:effectLst/>
              <a:latin typeface="Palatino Linotype" panose="02040502050505030304" pitchFamily="18" charset="0"/>
              <a:ea typeface="Arial MT"/>
              <a:cs typeface="Palatino Linotype" panose="02040502050505030304" pitchFamily="18" charset="0"/>
            </a:endParaRPr>
          </a:p>
          <a:p>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5.2 DISCUSSION of Limitations</a:t>
            </a:r>
          </a:p>
        </p:txBody>
      </p:sp>
    </p:spTree>
    <p:extLst>
      <p:ext uri="{BB962C8B-B14F-4D97-AF65-F5344CB8AC3E}">
        <p14:creationId xmlns:p14="http://schemas.microsoft.com/office/powerpoint/2010/main" val="40151523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30.05.2023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3</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8483496" cy="830997"/>
          </a:xfrm>
        </p:spPr>
        <p:txBody>
          <a:bodyPr wrap="square">
            <a:normAutofit/>
          </a:bodyPr>
          <a:lstStyle/>
          <a:p>
            <a:r>
              <a:rPr lang="de-DE"/>
              <a:t>Abstract</a:t>
            </a:r>
          </a:p>
        </p:txBody>
      </p:sp>
      <p:graphicFrame>
        <p:nvGraphicFramePr>
          <p:cNvPr id="11" name="Content Placeholder 8">
            <a:extLst>
              <a:ext uri="{FF2B5EF4-FFF2-40B4-BE49-F238E27FC236}">
                <a16:creationId xmlns:a16="http://schemas.microsoft.com/office/drawing/2014/main" id="{84F3200C-F6AD-E22F-BB4D-4E82F74F6215}"/>
              </a:ext>
            </a:extLst>
          </p:cNvPr>
          <p:cNvGraphicFramePr>
            <a:graphicFrameLocks noGrp="1"/>
          </p:cNvGraphicFramePr>
          <p:nvPr>
            <p:ph idx="1"/>
            <p:extLst>
              <p:ext uri="{D42A27DB-BD31-4B8C-83A1-F6EECF244321}">
                <p14:modId xmlns:p14="http://schemas.microsoft.com/office/powerpoint/2010/main" val="1396327695"/>
              </p:ext>
            </p:extLst>
          </p:nvPr>
        </p:nvGraphicFramePr>
        <p:xfrm>
          <a:off x="442914" y="1520825"/>
          <a:ext cx="11278032" cy="4895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83638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045540" cy="594000"/>
          </a:xfrm>
          <a:solidFill>
            <a:srgbClr val="92D050"/>
          </a:solidFill>
        </p:spPr>
        <p:txBody>
          <a:bodyPr/>
          <a:lstStyle/>
          <a:p>
            <a:r>
              <a:rPr lang="de-DE" dirty="0"/>
              <a:t>6. CONCLUSIONS</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06</a:t>
            </a:r>
          </a:p>
        </p:txBody>
      </p:sp>
    </p:spTree>
    <p:extLst>
      <p:ext uri="{BB962C8B-B14F-4D97-AF65-F5344CB8AC3E}">
        <p14:creationId xmlns:p14="http://schemas.microsoft.com/office/powerpoint/2010/main" val="6227500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30.05.2023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31</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2914" y="1520825"/>
            <a:ext cx="11366314" cy="4895850"/>
          </a:xfrm>
        </p:spPr>
        <p:txBody>
          <a:bodyPr/>
          <a:lstStyle/>
          <a:p>
            <a:pPr marL="215900" marR="215900" algn="just">
              <a:lnSpc>
                <a:spcPct val="150000"/>
              </a:lnSpc>
              <a:spcAft>
                <a:spcPts val="0"/>
              </a:spcAft>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These findings contribute to our understanding of human-machine relationships in different cultural contexts and have implications for the design and use of social robots and other artificial intelligence technologies. Based on the results of this study, it can be concluded that location does not significantly influence people's sentiments towards digital and robot pet companions.</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This suggests that businesses marketing AI robot digital companions can focus their marketing efforts on any location without considering the potential impact of location on sentiment.</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0" indent="0">
              <a:buNone/>
            </a:pPr>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6.1 Summary</a:t>
            </a:r>
          </a:p>
        </p:txBody>
      </p:sp>
    </p:spTree>
    <p:extLst>
      <p:ext uri="{BB962C8B-B14F-4D97-AF65-F5344CB8AC3E}">
        <p14:creationId xmlns:p14="http://schemas.microsoft.com/office/powerpoint/2010/main" val="38600686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30.05.2023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32</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345831" y="1025769"/>
            <a:ext cx="11293275" cy="5390906"/>
          </a:xfrm>
        </p:spPr>
        <p:txBody>
          <a:bodyPr/>
          <a:lstStyle/>
          <a:p>
            <a:pPr marL="215900" marR="215900" algn="just">
              <a:lnSpc>
                <a:spcPct val="150000"/>
              </a:lnSpc>
              <a:spcAft>
                <a:spcPts val="0"/>
              </a:spcAft>
            </a:pPr>
            <a:r>
              <a:rPr lang="en-US" sz="1600" dirty="0">
                <a:effectLst/>
                <a:latin typeface="Arial" panose="020B0604020202020204" pitchFamily="34" charset="0"/>
                <a:ea typeface="Palatino Linotype" panose="02040502050505030304" pitchFamily="18" charset="0"/>
                <a:cs typeface="Palatino Linotype" panose="02040502050505030304" pitchFamily="18" charset="0"/>
              </a:rPr>
              <a:t>Further research is needed so that we can understand more deeply about other factors that might influence the human-machine relationship regarding robot companions, including other variables such as gender, age, and background cultural dimensions such as power distance, uncertainty avoidance, individualism - collectivism, masculinity-femininity, and short vs. long-term orientation as in Hofstede's Cultural Dimensions Theory. (The 6 Dimensions Model of National Culture by Geert Hofstede, n.d.). </a:t>
            </a:r>
          </a:p>
          <a:p>
            <a:pPr marL="215900" marR="215900" algn="just">
              <a:lnSpc>
                <a:spcPct val="150000"/>
              </a:lnSpc>
              <a:spcAft>
                <a:spcPts val="0"/>
              </a:spcAft>
            </a:pPr>
            <a:endParaRPr lang="en-ID"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r>
              <a:rPr lang="en-US" sz="1600" dirty="0">
                <a:effectLst/>
                <a:latin typeface="Arial" panose="020B0604020202020204" pitchFamily="34" charset="0"/>
                <a:ea typeface="Palatino Linotype" panose="02040502050505030304" pitchFamily="18" charset="0"/>
                <a:cs typeface="Palatino Linotype" panose="02040502050505030304" pitchFamily="18" charset="0"/>
              </a:rPr>
              <a:t>In addition, further studies are needed regarding people's concerns about security and privacy when communicating with digital friends. Addressing these concerns will be important to ensure users feel comfortable and secure in their interactions with their digital companions. Research in this area could explore further user perceptions of data handling practices, privacy measure effectiveness, regulatory and law potential impact frameworks on user acceptance of AI technology. </a:t>
            </a:r>
            <a:r>
              <a:rPr lang="en-ID" sz="1600" dirty="0">
                <a:latin typeface="Palatino Linotype" panose="02040502050505030304" pitchFamily="18" charset="0"/>
                <a:ea typeface="Palatino Linotype" panose="02040502050505030304" pitchFamily="18" charset="0"/>
                <a:cs typeface="Palatino Linotype" panose="02040502050505030304" pitchFamily="18" charset="0"/>
              </a:rPr>
              <a:t> </a:t>
            </a:r>
          </a:p>
          <a:p>
            <a:pPr marL="215900" marR="215900" algn="just">
              <a:lnSpc>
                <a:spcPct val="150000"/>
              </a:lnSpc>
              <a:spcAft>
                <a:spcPts val="0"/>
              </a:spcAft>
            </a:pPr>
            <a:endParaRPr lang="en-ID" sz="1600" dirty="0">
              <a:effectLst/>
              <a:latin typeface="Palatino Linotype" panose="02040502050505030304" pitchFamily="18" charset="0"/>
              <a:ea typeface="Palatino Linotype" panose="02040502050505030304" pitchFamily="18" charset="0"/>
            </a:endParaRPr>
          </a:p>
          <a:p>
            <a:pPr marL="215900" marR="215900" algn="just">
              <a:lnSpc>
                <a:spcPct val="150000"/>
              </a:lnSpc>
              <a:spcAft>
                <a:spcPts val="0"/>
              </a:spcAft>
            </a:pPr>
            <a:r>
              <a:rPr lang="en-US" sz="1600" dirty="0">
                <a:effectLst/>
                <a:latin typeface="Arial" panose="020B0604020202020204" pitchFamily="34" charset="0"/>
                <a:ea typeface="Palatino Linotype" panose="02040502050505030304" pitchFamily="18" charset="0"/>
              </a:rPr>
              <a:t>Future research can contribute to the development of more culturally sensitive and user-friendly AI technologies. Considering these aspects can ultimately result in better human-machine interactions and enhance the overall user experience</a:t>
            </a:r>
            <a:endParaRPr lang="en-ID"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6.2 Recommendation for Future Research</a:t>
            </a:r>
          </a:p>
        </p:txBody>
      </p:sp>
    </p:spTree>
    <p:extLst>
      <p:ext uri="{BB962C8B-B14F-4D97-AF65-F5344CB8AC3E}">
        <p14:creationId xmlns:p14="http://schemas.microsoft.com/office/powerpoint/2010/main" val="31752046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30.05.2023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33</a:t>
            </a:fld>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2460431" cy="468841"/>
          </a:xfrm>
          <a:solidFill>
            <a:srgbClr val="92D050"/>
          </a:solidFill>
        </p:spPr>
        <p:txBody>
          <a:bodyPr/>
          <a:lstStyle/>
          <a:p>
            <a:r>
              <a:rPr lang="de-DE" dirty="0"/>
              <a:t>Appendices</a:t>
            </a:r>
          </a:p>
        </p:txBody>
      </p:sp>
      <p:pic>
        <p:nvPicPr>
          <p:cNvPr id="18" name="Content Placeholder 17" descr="A screenshot of a chat&#10;&#10;Description automatically generated with low confidence">
            <a:extLst>
              <a:ext uri="{FF2B5EF4-FFF2-40B4-BE49-F238E27FC236}">
                <a16:creationId xmlns:a16="http://schemas.microsoft.com/office/drawing/2014/main" id="{B4AE41E5-51BF-C282-2472-0EA230A9CA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028" y="1419865"/>
            <a:ext cx="11078481" cy="4476103"/>
          </a:xfrm>
        </p:spPr>
      </p:pic>
    </p:spTree>
    <p:extLst>
      <p:ext uri="{BB962C8B-B14F-4D97-AF65-F5344CB8AC3E}">
        <p14:creationId xmlns:p14="http://schemas.microsoft.com/office/powerpoint/2010/main" val="7391936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30.05.2023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34</a:t>
            </a:fld>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2460431" cy="468841"/>
          </a:xfrm>
          <a:solidFill>
            <a:srgbClr val="92D050"/>
          </a:solidFill>
        </p:spPr>
        <p:txBody>
          <a:bodyPr/>
          <a:lstStyle/>
          <a:p>
            <a:r>
              <a:rPr lang="de-DE" dirty="0"/>
              <a:t>Appendices</a:t>
            </a:r>
          </a:p>
        </p:txBody>
      </p:sp>
      <p:pic>
        <p:nvPicPr>
          <p:cNvPr id="9" name="Content Placeholder 8" descr="A picture containing toy, stuffed, cartoon, indoor&#10;&#10;Description automatically generated">
            <a:extLst>
              <a:ext uri="{FF2B5EF4-FFF2-40B4-BE49-F238E27FC236}">
                <a16:creationId xmlns:a16="http://schemas.microsoft.com/office/drawing/2014/main" id="{9CE4750A-7D93-DCFC-31A1-DCF56F7B6D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2620" y="1521566"/>
            <a:ext cx="4477954" cy="4687284"/>
          </a:xfrm>
        </p:spPr>
      </p:pic>
      <p:pic>
        <p:nvPicPr>
          <p:cNvPr id="11" name="Picture 10" descr="A picture containing electronic device, gadget, multimedia, indoor&#10;&#10;Description automatically generated">
            <a:extLst>
              <a:ext uri="{FF2B5EF4-FFF2-40B4-BE49-F238E27FC236}">
                <a16:creationId xmlns:a16="http://schemas.microsoft.com/office/drawing/2014/main" id="{C5F09474-C5B8-CB68-6C8C-E7E7255FA8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3140" y="1501630"/>
            <a:ext cx="4591586" cy="4707219"/>
          </a:xfrm>
          <a:prstGeom prst="rect">
            <a:avLst/>
          </a:prstGeom>
        </p:spPr>
      </p:pic>
    </p:spTree>
    <p:extLst>
      <p:ext uri="{BB962C8B-B14F-4D97-AF65-F5344CB8AC3E}">
        <p14:creationId xmlns:p14="http://schemas.microsoft.com/office/powerpoint/2010/main" val="33993825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127935" cy="594000"/>
          </a:xfrm>
          <a:solidFill>
            <a:srgbClr val="92D050"/>
          </a:solidFill>
        </p:spPr>
        <p:txBody>
          <a:bodyPr/>
          <a:lstStyle/>
          <a:p>
            <a:r>
              <a:rPr lang="de-DE" dirty="0"/>
              <a:t>7. BIBLIOGRAPHY</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07</a:t>
            </a:r>
          </a:p>
        </p:txBody>
      </p:sp>
    </p:spTree>
    <p:extLst>
      <p:ext uri="{BB962C8B-B14F-4D97-AF65-F5344CB8AC3E}">
        <p14:creationId xmlns:p14="http://schemas.microsoft.com/office/powerpoint/2010/main" val="23552988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30.05.2023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36</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7028" y="957532"/>
            <a:ext cx="11069236" cy="5515294"/>
          </a:xfrm>
        </p:spPr>
        <p:txBody>
          <a:bodyPr/>
          <a:lstStyle/>
          <a:p>
            <a:pPr marL="34925" marR="215900" indent="0">
              <a:lnSpc>
                <a:spcPct val="150000"/>
              </a:lnSpc>
              <a:spcBef>
                <a:spcPts val="355"/>
              </a:spcBef>
              <a:spcAft>
                <a:spcPts val="0"/>
              </a:spcAft>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Amazon Alexa - Wikipedia. (2014, November 6). Amazon Alexa - Wikipedia. 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https://en.wikipedia.org/wiki/Amazon_Alexa</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BERT &amp;</a:t>
            </a: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mdash</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transformers 3.0.2 documentation. (n.d.). BERT &amp;</a:t>
            </a: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Mdash</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Transformers 3.0.2 Documentation.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https://huggingface.co/transformers/v3.0.2/model_doc/bert.html</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BERT. (n.d.). BERT.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https://huggingface.co/docs/transformers/v4.27.2/en/model_doc/bert</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Burkov</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A. (2019, January 1). The Hundred-Page Machine Learning Book.</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Burkov</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A. (2020, September 8). Machine Learning Engineering.</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Carman. (2019, June 19). They Welcomed a Robot Into Their Family, Now They’re Mourning Its Death - the Verge. 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https://www.theverge.com/2019/6/19/18682780/jibo-death-server-update-social-robot-mourning</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Carman. (2020, July 23). </a:t>
            </a: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Jibo</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the social robot that was supposed to die, is getting a second life. </a:t>
            </a: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Jibo</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the Social Robot That Was Supposed to Die, Is Getting a Second Life - the Verge. 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https://www.theverge.com/2020/7/23/21325644/jibo-social-robot-ntt-disruptionfunding</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u="sng" kern="0" dirty="0">
                <a:effectLst/>
                <a:latin typeface="Arial" panose="020B0604020202020204" pitchFamily="34" charset="0"/>
                <a:ea typeface="Palatino Linotype" panose="02040502050505030304" pitchFamily="18" charset="0"/>
                <a:cs typeface="Arial" panose="020B0604020202020204" pitchFamily="34" charset="0"/>
              </a:rPr>
              <a:t>Chauhan, V. K., Dahiya, K., &amp; Sharma, A. (2018, January 16). Problem formulations and solvers in linear SVM: a review - Artificial Intelligence Review. SpringerLink. 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https://link.springer.com/article/10.1007/s10462-018-9614-6</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u="sng" kern="0" dirty="0">
                <a:effectLst/>
                <a:latin typeface="Arial" panose="020B0604020202020204" pitchFamily="34" charset="0"/>
                <a:ea typeface="Palatino Linotype" panose="02040502050505030304" pitchFamily="18" charset="0"/>
                <a:cs typeface="Arial" panose="020B0604020202020204" pitchFamily="34" charset="0"/>
              </a:rPr>
              <a:t>Chi-Square Statistic: How to Calculate It / Distribution. (2021). Statistics How To. 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8">
                  <a:extLst>
                    <a:ext uri="{A12FA001-AC4F-418D-AE19-62706E023703}">
                      <ahyp:hlinkClr xmlns:ahyp="http://schemas.microsoft.com/office/drawing/2018/hyperlinkcolor" val="tx"/>
                    </a:ext>
                  </a:extLst>
                </a:hlinkClick>
              </a:rPr>
              <a:t>https://www.statisticshowto.com/probability-and-statistics/chi-square/</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u="sng" kern="0" dirty="0">
                <a:effectLst/>
                <a:latin typeface="Arial" panose="020B0604020202020204" pitchFamily="34" charset="0"/>
                <a:ea typeface="Palatino Linotype" panose="02040502050505030304" pitchFamily="18" charset="0"/>
                <a:cs typeface="Arial" panose="020B0604020202020204" pitchFamily="34" charset="0"/>
              </a:rPr>
              <a:t>Chi-square Test in Spreadsheets. 2019. Retrieved from https://www.datacamp.com/tutorial/chi-square-test-in-spreadsheets</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u="sng" kern="0" dirty="0" err="1">
                <a:effectLst/>
                <a:latin typeface="Arial" panose="020B0604020202020204" pitchFamily="34" charset="0"/>
                <a:ea typeface="Palatino Linotype" panose="02040502050505030304" pitchFamily="18" charset="0"/>
                <a:cs typeface="Arial" panose="020B0604020202020204" pitchFamily="34" charset="0"/>
              </a:rPr>
              <a:t>Dangeti</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rPr>
              <a:t>, P. (2017, July 21). Statistics for Machine Learning.</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de-DE" sz="1050" b="0" kern="0" dirty="0">
                <a:effectLst/>
                <a:latin typeface="Arial" panose="020B0604020202020204" pitchFamily="34" charset="0"/>
                <a:ea typeface="Palatino Linotype" panose="02040502050505030304" pitchFamily="18" charset="0"/>
                <a:cs typeface="Arial" panose="020B0604020202020204" pitchFamily="34" charset="0"/>
              </a:rPr>
              <a:t>Digital Dream Labs. (n.d.). Digital Dream Labs. </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9">
                  <a:extLst>
                    <a:ext uri="{A12FA001-AC4F-418D-AE19-62706E023703}">
                      <ahyp:hlinkClr xmlns:ahyp="http://schemas.microsoft.com/office/drawing/2018/hyperlinkcolor" val="tx"/>
                    </a:ext>
                  </a:extLst>
                </a:hlinkClick>
              </a:rPr>
              <a:t>https://www.digitaldreamlabs.com/</a:t>
            </a:r>
            <a:endParaRPr lang="en-ID" sz="1050" b="1" u="sng" kern="0" dirty="0">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ID" sz="1050" dirty="0" err="1">
                <a:effectLst/>
                <a:latin typeface="Arial" panose="020B0604020202020204" pitchFamily="34" charset="0"/>
                <a:ea typeface="Times New Roman" panose="02020603050405020304" pitchFamily="18" charset="0"/>
                <a:cs typeface="Arial" panose="020B0604020202020204" pitchFamily="34" charset="0"/>
              </a:rPr>
              <a:t>DistilBERT</a:t>
            </a:r>
            <a:r>
              <a:rPr lang="en-ID" sz="1050" dirty="0">
                <a:effectLst/>
                <a:latin typeface="Arial" panose="020B0604020202020204" pitchFamily="34" charset="0"/>
                <a:ea typeface="Times New Roman" panose="02020603050405020304" pitchFamily="18" charset="0"/>
                <a:cs typeface="Arial" panose="020B0604020202020204" pitchFamily="34" charset="0"/>
              </a:rPr>
              <a:t>. (n.d.). </a:t>
            </a:r>
            <a:r>
              <a:rPr lang="en-ID" sz="1050" dirty="0" err="1">
                <a:effectLst/>
                <a:latin typeface="Arial" panose="020B0604020202020204" pitchFamily="34" charset="0"/>
                <a:ea typeface="Times New Roman" panose="02020603050405020304" pitchFamily="18" charset="0"/>
                <a:cs typeface="Arial" panose="020B0604020202020204" pitchFamily="34" charset="0"/>
              </a:rPr>
              <a:t>DistilBERT</a:t>
            </a:r>
            <a:r>
              <a:rPr lang="en-ID" sz="1050" dirty="0">
                <a:effectLst/>
                <a:latin typeface="Arial" panose="020B0604020202020204" pitchFamily="34" charset="0"/>
                <a:ea typeface="Times New Roman" panose="02020603050405020304" pitchFamily="18" charset="0"/>
                <a:cs typeface="Arial" panose="020B0604020202020204" pitchFamily="34" charset="0"/>
              </a:rPr>
              <a:t>. </a:t>
            </a:r>
            <a:r>
              <a:rPr lang="en-ID" sz="1050" u="sng" dirty="0">
                <a:effectLst/>
                <a:latin typeface="Arial" panose="020B0604020202020204" pitchFamily="34" charset="0"/>
                <a:ea typeface="Times New Roman" panose="02020603050405020304" pitchFamily="18" charset="0"/>
                <a:cs typeface="Arial" panose="020B0604020202020204" pitchFamily="34" charset="0"/>
                <a:hlinkClick r:id="rId10">
                  <a:extLst>
                    <a:ext uri="{A12FA001-AC4F-418D-AE19-62706E023703}">
                      <ahyp:hlinkClr xmlns:ahyp="http://schemas.microsoft.com/office/drawing/2018/hyperlinkcolor" val="tx"/>
                    </a:ext>
                  </a:extLst>
                </a:hlinkClick>
              </a:rPr>
              <a:t>https://huggingface.co/docs/transformers/v4.27.2/en/model_doc/distilbert</a:t>
            </a:r>
            <a:endParaRPr lang="en-ID" sz="1050" u="sng" dirty="0">
              <a:effectLst/>
              <a:latin typeface="Arial" panose="020B0604020202020204" pitchFamily="34" charset="0"/>
              <a:ea typeface="Times New Roman" panose="02020603050405020304" pitchFamily="18" charset="0"/>
              <a:cs typeface="Arial" panose="020B0604020202020204" pitchFamily="34" charset="0"/>
            </a:endParaRPr>
          </a:p>
          <a:p>
            <a:pPr marL="34925" marR="215900" indent="0">
              <a:lnSpc>
                <a:spcPct val="150000"/>
              </a:lnSpc>
              <a:spcBef>
                <a:spcPts val="355"/>
              </a:spcBef>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EMO - </a:t>
            </a: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LivingAi</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(n.d.). </a:t>
            </a: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LivingAi</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11">
                  <a:extLst>
                    <a:ext uri="{A12FA001-AC4F-418D-AE19-62706E023703}">
                      <ahyp:hlinkClr xmlns:ahyp="http://schemas.microsoft.com/office/drawing/2018/hyperlinkcolor" val="tx"/>
                    </a:ext>
                  </a:extLst>
                </a:hlinkClick>
              </a:rPr>
              <a:t>https://living.ai/emo/</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Frost, J. (2022, January 26). Chi-Square Table. Statistics by Jim. 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12">
                  <a:extLst>
                    <a:ext uri="{A12FA001-AC4F-418D-AE19-62706E023703}">
                      <ahyp:hlinkClr xmlns:ahyp="http://schemas.microsoft.com/office/drawing/2018/hyperlinkcolor" val="tx"/>
                    </a:ext>
                  </a:extLst>
                </a:hlinkClick>
              </a:rPr>
              <a:t>https://statisticsbyjim.com/hypothesis-testing/chi-square-table/</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G. (2020, July 23). 10 Techniques to Solve Imbalanced Classes in Machine Learning (Updated 2023). Analytics Vidhya. </a:t>
            </a:r>
            <a:r>
              <a:rPr lang="en-US" sz="1050" b="0" kern="0" dirty="0">
                <a:effectLst/>
                <a:latin typeface="Arial" panose="020B0604020202020204" pitchFamily="34" charset="0"/>
                <a:ea typeface="Palatino Linotype" panose="02040502050505030304" pitchFamily="18" charset="0"/>
                <a:cs typeface="Arial" panose="020B0604020202020204" pitchFamily="34" charset="0"/>
                <a:hlinkClick r:id="rId13">
                  <a:extLst>
                    <a:ext uri="{A12FA001-AC4F-418D-AE19-62706E023703}">
                      <ahyp:hlinkClr xmlns:ahyp="http://schemas.microsoft.com/office/drawing/2018/hyperlinkcolor" val="tx"/>
                    </a:ext>
                  </a:extLst>
                </a:hlinkClick>
              </a:rPr>
              <a:t>https://www.analyticsvidhya.com/blog/2020/07/10-techniques-to-deal-with-class-imbalance-in-machine-learning/</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endParaRPr lang="de-DE" sz="105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7. Bibliography</a:t>
            </a:r>
          </a:p>
        </p:txBody>
      </p:sp>
    </p:spTree>
    <p:extLst>
      <p:ext uri="{BB962C8B-B14F-4D97-AF65-F5344CB8AC3E}">
        <p14:creationId xmlns:p14="http://schemas.microsoft.com/office/powerpoint/2010/main" val="23981116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30.05.2023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37</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20792" y="888521"/>
            <a:ext cx="11095472" cy="5528154"/>
          </a:xfrm>
        </p:spPr>
        <p:txBody>
          <a:bodyPr/>
          <a:lstStyle/>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G. (2020, July 23). 10 Techniques to Solve Imbalanced Classes in Machine Learning (Updated 2023). Analytics Vidhya.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https://www.analyticsvidhya.com/blog/2020/07/10-techniques-to-deal-with-class-imbalance-in-machine-learning/</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effectLst/>
                <a:latin typeface="Arial" panose="020B0604020202020204" pitchFamily="34" charset="0"/>
                <a:ea typeface="Palatino Linotype" panose="02040502050505030304" pitchFamily="18" charset="0"/>
                <a:cs typeface="Arial" panose="020B0604020202020204" pitchFamily="34" charset="0"/>
              </a:rPr>
              <a:t>Hanson, Rick. (2019). Taking in the Good vs. The Negativity Bias</a:t>
            </a:r>
            <a:endParaRPr lang="en-ID" sz="1100" dirty="0">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effectLst/>
                <a:latin typeface="Arial" panose="020B0604020202020204" pitchFamily="34" charset="0"/>
                <a:ea typeface="Palatino Linotype" panose="02040502050505030304" pitchFamily="18" charset="0"/>
                <a:cs typeface="Arial" panose="020B0604020202020204" pitchFamily="34" charset="0"/>
              </a:rPr>
              <a:t>Hutto, C., &amp; Gilbert, E. (2014, May 16). VADER: A Parsimonious Rule-Based Model for Sentiment Analysis of Social Media Text | Proceedings of the International AAAI Conference on Web and Social Media. </a:t>
            </a:r>
            <a:r>
              <a:rPr lang="en-US" sz="1100" dirty="0">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https://doi.org/10.1609/icwsm.v8i1.14550</a:t>
            </a:r>
            <a:endParaRPr lang="en-ID" sz="11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Aft>
                <a:spcPts val="0"/>
              </a:spcAft>
              <a:buNone/>
            </a:pPr>
            <a:r>
              <a:rPr lang="en-US" sz="1100" dirty="0">
                <a:effectLst/>
                <a:latin typeface="Arial" panose="020B0604020202020204" pitchFamily="34" charset="0"/>
                <a:ea typeface="Palatino Linotype" panose="02040502050505030304" pitchFamily="18" charset="0"/>
                <a:cs typeface="Arial" panose="020B0604020202020204" pitchFamily="34" charset="0"/>
              </a:rPr>
              <a:t> </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Joshua, S. (2022, April 25). How to combine multiple CSV files using Python for your analysis. Medium.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https://medium.com/@stella96joshua/how-to-combine-multiple-csv-files-using-python-for-your-analysis-a88017c6ff9e</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Kuyda</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(2017, July 21). The story of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Replika</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the AI app that becomes you. YouTube.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https://www.youtube.com/watch?v=yQGqMVuAk04</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MUKHERJEE. (2022). The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Maths</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behind Linear SVC Classifier.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https://www.kaggle.com/code/soham1024/the-maths-behind-linear-svc-classifier</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Mohri</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M.,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Rostamizadeh</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A., Talwalkar, A., &amp; Bach, F. (2012, September 7). Foundations of Machine Learning.</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Models - Hugging Face. (2022, November 16). Models - Hugging Face.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https://huggingface.co/models</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Nandi, S. (2021, July 1). Twitter Sentiment Analysis Using Machine Learning Approaches. Medium.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8">
                  <a:extLst>
                    <a:ext uri="{A12FA001-AC4F-418D-AE19-62706E023703}">
                      <ahyp:hlinkClr xmlns:ahyp="http://schemas.microsoft.com/office/drawing/2018/hyperlinkcolor" val="tx"/>
                    </a:ext>
                  </a:extLst>
                </a:hlinkClick>
              </a:rPr>
              <a:t>https://nandisoham2017.medium.com/twitter-sentiment-analysis-using-machine-learning-approaches-14fba1b8e357</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effectLst/>
                <a:latin typeface="Arial" panose="020B0604020202020204" pitchFamily="34" charset="0"/>
                <a:ea typeface="Palatino Linotype" panose="02040502050505030304" pitchFamily="18" charset="0"/>
                <a:cs typeface="Arial" panose="020B0604020202020204" pitchFamily="34" charset="0"/>
              </a:rPr>
              <a:t>Mueller, J. P., &amp; </a:t>
            </a:r>
            <a:r>
              <a:rPr lang="en-US" sz="1100" dirty="0" err="1">
                <a:effectLst/>
                <a:latin typeface="Arial" panose="020B0604020202020204" pitchFamily="34" charset="0"/>
                <a:ea typeface="Palatino Linotype" panose="02040502050505030304" pitchFamily="18" charset="0"/>
                <a:cs typeface="Arial" panose="020B0604020202020204" pitchFamily="34" charset="0"/>
              </a:rPr>
              <a:t>Massaron</a:t>
            </a:r>
            <a:r>
              <a:rPr lang="en-US" sz="1100" dirty="0">
                <a:effectLst/>
                <a:latin typeface="Arial" panose="020B0604020202020204" pitchFamily="34" charset="0"/>
                <a:ea typeface="Palatino Linotype" panose="02040502050505030304" pitchFamily="18" charset="0"/>
                <a:cs typeface="Arial" panose="020B0604020202020204" pitchFamily="34" charset="0"/>
              </a:rPr>
              <a:t>, L. (2021, February 9). Machine Learning for Dummies. For Dummies.</a:t>
            </a:r>
            <a:endParaRPr lang="en-ID" sz="11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770"/>
              </a:spcBef>
              <a:spcAft>
                <a:spcPts val="0"/>
              </a:spcAft>
              <a:buNone/>
            </a:pPr>
            <a:r>
              <a:rPr lang="en-US" sz="1100" dirty="0" err="1">
                <a:effectLst/>
                <a:latin typeface="Arial" panose="020B0604020202020204" pitchFamily="34" charset="0"/>
                <a:ea typeface="Palatino Linotype" panose="02040502050505030304" pitchFamily="18" charset="0"/>
                <a:cs typeface="Arial" panose="020B0604020202020204" pitchFamily="34" charset="0"/>
              </a:rPr>
              <a:t>OpenAI</a:t>
            </a:r>
            <a:r>
              <a:rPr lang="en-US" sz="1100" dirty="0">
                <a:effectLst/>
                <a:latin typeface="Arial" panose="020B0604020202020204" pitchFamily="34" charset="0"/>
                <a:ea typeface="Palatino Linotype" panose="02040502050505030304" pitchFamily="18" charset="0"/>
                <a:cs typeface="Arial" panose="020B0604020202020204" pitchFamily="34" charset="0"/>
              </a:rPr>
              <a:t> API. (n.d.). </a:t>
            </a:r>
            <a:r>
              <a:rPr lang="en-US" sz="1100" dirty="0" err="1">
                <a:effectLst/>
                <a:latin typeface="Arial" panose="020B0604020202020204" pitchFamily="34" charset="0"/>
                <a:ea typeface="Palatino Linotype" panose="02040502050505030304" pitchFamily="18" charset="0"/>
                <a:cs typeface="Arial" panose="020B0604020202020204" pitchFamily="34" charset="0"/>
              </a:rPr>
              <a:t>OpenAI</a:t>
            </a:r>
            <a:r>
              <a:rPr lang="en-US" sz="1100" dirty="0">
                <a:effectLst/>
                <a:latin typeface="Arial" panose="020B0604020202020204" pitchFamily="34" charset="0"/>
                <a:ea typeface="Palatino Linotype" panose="02040502050505030304" pitchFamily="18" charset="0"/>
                <a:cs typeface="Arial" panose="020B0604020202020204" pitchFamily="34" charset="0"/>
              </a:rPr>
              <a:t> API. </a:t>
            </a:r>
            <a:r>
              <a:rPr lang="en-US" sz="1100" dirty="0">
                <a:effectLst/>
                <a:latin typeface="Arial" panose="020B0604020202020204" pitchFamily="34" charset="0"/>
                <a:ea typeface="Palatino Linotype" panose="02040502050505030304" pitchFamily="18" charset="0"/>
                <a:cs typeface="Arial" panose="020B0604020202020204" pitchFamily="34" charset="0"/>
                <a:hlinkClick r:id="rId9">
                  <a:extLst>
                    <a:ext uri="{A12FA001-AC4F-418D-AE19-62706E023703}">
                      <ahyp:hlinkClr xmlns:ahyp="http://schemas.microsoft.com/office/drawing/2018/hyperlinkcolor" val="tx"/>
                    </a:ext>
                  </a:extLst>
                </a:hlinkClick>
              </a:rPr>
              <a:t>https://platform.openai.com</a:t>
            </a:r>
            <a:endParaRPr lang="en-ID" sz="11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US" sz="1100" dirty="0">
                <a:effectLst/>
                <a:latin typeface="Arial" panose="020B0604020202020204" pitchFamily="34" charset="0"/>
                <a:ea typeface="Palatino Linotype" panose="02040502050505030304" pitchFamily="18" charset="0"/>
                <a:cs typeface="Arial" panose="020B0604020202020204" pitchFamily="34" charset="0"/>
              </a:rPr>
              <a:t>O. (2023, March 28). GitHub - </a:t>
            </a:r>
            <a:r>
              <a:rPr lang="en-US" sz="1100" dirty="0" err="1">
                <a:effectLst/>
                <a:latin typeface="Arial" panose="020B0604020202020204" pitchFamily="34" charset="0"/>
                <a:ea typeface="Palatino Linotype" panose="02040502050505030304" pitchFamily="18" charset="0"/>
                <a:cs typeface="Arial" panose="020B0604020202020204" pitchFamily="34" charset="0"/>
              </a:rPr>
              <a:t>openai</a:t>
            </a:r>
            <a:r>
              <a:rPr lang="en-US" sz="1100" dirty="0">
                <a:effectLst/>
                <a:latin typeface="Arial" panose="020B0604020202020204" pitchFamily="34" charset="0"/>
                <a:ea typeface="Palatino Linotype" panose="02040502050505030304" pitchFamily="18" charset="0"/>
                <a:cs typeface="Arial" panose="020B0604020202020204" pitchFamily="34" charset="0"/>
              </a:rPr>
              <a:t>/</a:t>
            </a:r>
            <a:r>
              <a:rPr lang="en-US" sz="1100" dirty="0" err="1">
                <a:effectLst/>
                <a:latin typeface="Arial" panose="020B0604020202020204" pitchFamily="34" charset="0"/>
                <a:ea typeface="Palatino Linotype" panose="02040502050505030304" pitchFamily="18" charset="0"/>
                <a:cs typeface="Arial" panose="020B0604020202020204" pitchFamily="34" charset="0"/>
              </a:rPr>
              <a:t>openai</a:t>
            </a:r>
            <a:r>
              <a:rPr lang="en-US" sz="1100" dirty="0">
                <a:effectLst/>
                <a:latin typeface="Arial" panose="020B0604020202020204" pitchFamily="34" charset="0"/>
                <a:ea typeface="Palatino Linotype" panose="02040502050505030304" pitchFamily="18" charset="0"/>
                <a:cs typeface="Arial" panose="020B0604020202020204" pitchFamily="34" charset="0"/>
              </a:rPr>
              <a:t>-cookbook: Examples and guides for using the </a:t>
            </a:r>
            <a:r>
              <a:rPr lang="en-US" sz="1100" dirty="0" err="1">
                <a:effectLst/>
                <a:latin typeface="Arial" panose="020B0604020202020204" pitchFamily="34" charset="0"/>
                <a:ea typeface="Palatino Linotype" panose="02040502050505030304" pitchFamily="18" charset="0"/>
                <a:cs typeface="Arial" panose="020B0604020202020204" pitchFamily="34" charset="0"/>
              </a:rPr>
              <a:t>OpenAI</a:t>
            </a:r>
            <a:r>
              <a:rPr lang="en-US" sz="1100" dirty="0">
                <a:effectLst/>
                <a:latin typeface="Arial" panose="020B0604020202020204" pitchFamily="34" charset="0"/>
                <a:ea typeface="Palatino Linotype" panose="02040502050505030304" pitchFamily="18" charset="0"/>
                <a:cs typeface="Arial" panose="020B0604020202020204" pitchFamily="34" charset="0"/>
              </a:rPr>
              <a:t> API. GitHub. </a:t>
            </a:r>
            <a:r>
              <a:rPr lang="en-US" sz="1100" dirty="0">
                <a:effectLst/>
                <a:latin typeface="Arial" panose="020B0604020202020204" pitchFamily="34" charset="0"/>
                <a:ea typeface="Palatino Linotype" panose="02040502050505030304" pitchFamily="18" charset="0"/>
                <a:cs typeface="Arial" panose="020B0604020202020204" pitchFamily="34" charset="0"/>
                <a:hlinkClick r:id="rId10">
                  <a:extLst>
                    <a:ext uri="{A12FA001-AC4F-418D-AE19-62706E023703}">
                      <ahyp:hlinkClr xmlns:ahyp="http://schemas.microsoft.com/office/drawing/2018/hyperlinkcolor" val="tx"/>
                    </a:ext>
                  </a:extLst>
                </a:hlinkClick>
              </a:rPr>
              <a:t>https://github.com/openai/openai-cookbook</a:t>
            </a:r>
            <a:endParaRPr lang="en-ID" sz="11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Pati, &amp; Pradhan. (2020, December 12). Comparison Between Machine Learning Algorithms Used for Sentiment Analysis. </a:t>
            </a:r>
            <a:r>
              <a:rPr lang="en-US" sz="1100" b="0" i="1" kern="0" dirty="0">
                <a:effectLst/>
                <a:latin typeface="Arial" panose="020B0604020202020204" pitchFamily="34" charset="0"/>
                <a:ea typeface="Palatino Linotype" panose="02040502050505030304" pitchFamily="18" charset="0"/>
                <a:cs typeface="Arial" panose="020B0604020202020204" pitchFamily="34" charset="0"/>
              </a:rPr>
              <a:t>IAEME Publication. </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11">
                  <a:extLst>
                    <a:ext uri="{A12FA001-AC4F-418D-AE19-62706E023703}">
                      <ahyp:hlinkClr xmlns:ahyp="http://schemas.microsoft.com/office/drawing/2018/hyperlinkcolor" val="tx"/>
                    </a:ext>
                  </a:extLst>
                </a:hlinkClick>
              </a:rPr>
              <a:t>https://iaeme.com/Home/article_id/IJARET_11_12_026</a:t>
            </a:r>
            <a:endParaRPr lang="en-US" sz="1100" b="0"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355"/>
              </a:spcBef>
              <a:buNone/>
            </a:pP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Raschka</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(2015). Python Machine Learning Equation Reference.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12">
                  <a:extLst>
                    <a:ext uri="{A12FA001-AC4F-418D-AE19-62706E023703}">
                      <ahyp:hlinkClr xmlns:ahyp="http://schemas.microsoft.com/office/drawing/2018/hyperlinkcolor" val="tx"/>
                    </a:ext>
                  </a:extLst>
                </a:hlinkClick>
              </a:rPr>
              <a:t>https://github.com/rasbt/python-machine-learning-book</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355"/>
              </a:spcBef>
              <a:spcAft>
                <a:spcPts val="0"/>
              </a:spcAft>
              <a:buNone/>
            </a:pPr>
            <a:endParaRPr lang="de-DE" sz="110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7. Bibliography</a:t>
            </a:r>
          </a:p>
        </p:txBody>
      </p:sp>
    </p:spTree>
    <p:extLst>
      <p:ext uri="{BB962C8B-B14F-4D97-AF65-F5344CB8AC3E}">
        <p14:creationId xmlns:p14="http://schemas.microsoft.com/office/powerpoint/2010/main" val="40312541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30.05.2023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38</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7028" y="914399"/>
            <a:ext cx="11069236" cy="5502275"/>
          </a:xfrm>
        </p:spPr>
        <p:txBody>
          <a:bodyPr/>
          <a:lstStyle/>
          <a:p>
            <a:pPr marL="34925" marR="215900" indent="0" algn="just">
              <a:lnSpc>
                <a:spcPct val="150000"/>
              </a:lnSpc>
              <a:spcBef>
                <a:spcPts val="355"/>
              </a:spcBef>
              <a:spcAft>
                <a:spcPts val="0"/>
              </a:spcAft>
              <a:buNone/>
            </a:pP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Redjeki</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&amp;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Widyarto</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(2022). View of Comparison of Seven Machine Learning Algorithms in the Classification of Public Opinion. View of Comparison of Seven Machine Learning Algorithms in the Classification of Public Opinion.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https://jurnal.ubd.ac.id/index.php/te/article/view/1046/526</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de-DE" sz="1100" b="0" kern="0" dirty="0">
                <a:effectLst/>
                <a:latin typeface="Arial" panose="020B0604020202020204" pitchFamily="34" charset="0"/>
                <a:ea typeface="Palatino Linotype" panose="02040502050505030304" pitchFamily="18" charset="0"/>
                <a:cs typeface="Arial" panose="020B0604020202020204" pitchFamily="34" charset="0"/>
              </a:rPr>
              <a:t>Rozin, P., &amp; Royzman, E. B. (2001, November). </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Negativity Bias, Negativity Dominance, and Contagion. Personality and Social Psychology Review, 5(4), 296–320.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https://doi.org/10.1207/s15327957pspr0504_2</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Sanh, V., Debut, L.,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Chaumond</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J., &amp; Wolf, T. (2020, January 1). </a:t>
            </a:r>
            <a:r>
              <a:rPr lang="en-US" sz="1100" b="0" i="1" kern="0" dirty="0">
                <a:effectLst/>
                <a:latin typeface="Arial" panose="020B0604020202020204" pitchFamily="34" charset="0"/>
                <a:ea typeface="Palatino Linotype" panose="02040502050505030304" pitchFamily="18" charset="0"/>
                <a:cs typeface="Arial" panose="020B0604020202020204" pitchFamily="34" charset="0"/>
              </a:rPr>
              <a:t>[PDF] </a:t>
            </a:r>
            <a:r>
              <a:rPr lang="en-US" sz="1100" b="0" i="1" kern="0" dirty="0" err="1">
                <a:effectLst/>
                <a:latin typeface="Arial" panose="020B0604020202020204" pitchFamily="34" charset="0"/>
                <a:ea typeface="Palatino Linotype" panose="02040502050505030304" pitchFamily="18" charset="0"/>
                <a:cs typeface="Arial" panose="020B0604020202020204" pitchFamily="34" charset="0"/>
              </a:rPr>
              <a:t>DistilBERT</a:t>
            </a:r>
            <a:r>
              <a:rPr lang="en-US" sz="1100" b="0" i="1" kern="0" dirty="0">
                <a:effectLst/>
                <a:latin typeface="Arial" panose="020B0604020202020204" pitchFamily="34" charset="0"/>
                <a:ea typeface="Palatino Linotype" panose="02040502050505030304" pitchFamily="18" charset="0"/>
                <a:cs typeface="Arial" panose="020B0604020202020204" pitchFamily="34" charset="0"/>
              </a:rPr>
              <a:t>, a distilled version of BERT: smaller, faster, cheaper and lighter | Semantic Scholar</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[PDF]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DistilBERT</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a Distilled Version of BERT: Smaller, Faster, Cheaper and Lighter | Semantic Scholar.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https://www.semanticscholar.org/paper/DistilBERT%2C-a-distilled-version-of-BERT%3A-smaller%2C-Sanh-Debut/a54b56af24bb4873ed0163b77df63b92bd018ddc</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Saying Goodbye To My Emo Robot. (2022, November 9). YouTube.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https://www.youtube.com/watch?v=JDQM6E4Vnbs</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de-DE" sz="1100" b="0" kern="0" dirty="0">
                <a:effectLst/>
                <a:latin typeface="Arial" panose="020B0604020202020204" pitchFamily="34" charset="0"/>
                <a:ea typeface="Palatino Linotype" panose="02040502050505030304" pitchFamily="18" charset="0"/>
                <a:cs typeface="Arial" panose="020B0604020202020204" pitchFamily="34" charset="0"/>
              </a:rPr>
              <a:t>Siemon, Strohmann, Khosrawi-Rad, Elshan, de Vreede, &amp; Meyer. </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(2022, July 11). Why Do We Turn to Virtual Companions? A Text Mining Analysis of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Replika</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Reviews. AIS Electronic Library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AISeL</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 AMCIS 2022 Proceedings: Why Do We Turn to Virtual Companions? A Text Mining Analysis of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Replika</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Reviews.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https://aisel.aisnet.org/amcis2022/sig_hci/sig_hci/10/</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Sun, C.,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Qiu</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X., Xu, Y., &amp; Huang, X. (2019, May 14). How to Fine-Tune BERT for Text Classification? arXiv.org.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https://arxiv.org/abs/1905.05583v3</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Tabel</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Chi Square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Atau</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Chi Square Table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Dalam</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Excel. (2012, July 1). Uji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Statistik</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Retrieved from https://www.statistikian.com/2012/07/chi-square-tabel-dalam-excel.html</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The 6 dimensions model of national culture by Geert Hofstede. (n.d.). Geert Hofstede.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8">
                  <a:extLst>
                    <a:ext uri="{A12FA001-AC4F-418D-AE19-62706E023703}">
                      <ahyp:hlinkClr xmlns:ahyp="http://schemas.microsoft.com/office/drawing/2018/hyperlinkcolor" val="tx"/>
                    </a:ext>
                  </a:extLst>
                </a:hlinkClick>
              </a:rPr>
              <a:t>https://geerthofstede.com/culture-geert-hofstede-gert-jan-hofstede/6d-model-of-national-culture/</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udiprod</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(2007, February 5). SVM with polynomial kernel visualization. YouTube.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9">
                  <a:extLst>
                    <a:ext uri="{A12FA001-AC4F-418D-AE19-62706E023703}">
                      <ahyp:hlinkClr xmlns:ahyp="http://schemas.microsoft.com/office/drawing/2018/hyperlinkcolor" val="tx"/>
                    </a:ext>
                  </a:extLst>
                </a:hlinkClick>
              </a:rPr>
              <a:t>https://www.youtube.com/watch?v=3liCbRZPrZA</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effectLst/>
                <a:latin typeface="Arial" panose="020B0604020202020204" pitchFamily="34" charset="0"/>
                <a:ea typeface="Palatino Linotype" panose="02040502050505030304" pitchFamily="18" charset="0"/>
                <a:cs typeface="Arial" panose="020B0604020202020204" pitchFamily="34" charset="0"/>
              </a:rPr>
              <a:t>Vincent. (2020, January 5). Anki’s toy robots are being saved from a digital death. Anki’s Toy Robots Are Being Saved From a Digital Death - the Verge. https://www.theverge.com/2020/1/5/21050378/anki-vector-saved-shutdown-servers-assets-bought</a:t>
            </a:r>
            <a:endParaRPr lang="en-ID" sz="11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US" sz="1100" dirty="0">
                <a:effectLst/>
                <a:latin typeface="Arial" panose="020B0604020202020204" pitchFamily="34" charset="0"/>
                <a:ea typeface="Palatino Linotype" panose="02040502050505030304" pitchFamily="18" charset="0"/>
                <a:cs typeface="Arial" panose="020B0604020202020204" pitchFamily="34" charset="0"/>
              </a:rPr>
              <a:t>Vaswani, A., </a:t>
            </a:r>
            <a:r>
              <a:rPr lang="en-US" sz="1100" dirty="0" err="1">
                <a:effectLst/>
                <a:latin typeface="Arial" panose="020B0604020202020204" pitchFamily="34" charset="0"/>
                <a:ea typeface="Palatino Linotype" panose="02040502050505030304" pitchFamily="18" charset="0"/>
                <a:cs typeface="Arial" panose="020B0604020202020204" pitchFamily="34" charset="0"/>
              </a:rPr>
              <a:t>Shazeer</a:t>
            </a:r>
            <a:r>
              <a:rPr lang="en-US" sz="1100" dirty="0">
                <a:effectLst/>
                <a:latin typeface="Arial" panose="020B0604020202020204" pitchFamily="34" charset="0"/>
                <a:ea typeface="Palatino Linotype" panose="02040502050505030304" pitchFamily="18" charset="0"/>
                <a:cs typeface="Arial" panose="020B0604020202020204" pitchFamily="34" charset="0"/>
              </a:rPr>
              <a:t>, N., Parmar, N., </a:t>
            </a:r>
            <a:r>
              <a:rPr lang="en-US" sz="1100" dirty="0" err="1">
                <a:effectLst/>
                <a:latin typeface="Arial" panose="020B0604020202020204" pitchFamily="34" charset="0"/>
                <a:ea typeface="Palatino Linotype" panose="02040502050505030304" pitchFamily="18" charset="0"/>
                <a:cs typeface="Arial" panose="020B0604020202020204" pitchFamily="34" charset="0"/>
              </a:rPr>
              <a:t>Uszkoreit</a:t>
            </a:r>
            <a:r>
              <a:rPr lang="en-US" sz="1100" dirty="0">
                <a:effectLst/>
                <a:latin typeface="Arial" panose="020B0604020202020204" pitchFamily="34" charset="0"/>
                <a:ea typeface="Palatino Linotype" panose="02040502050505030304" pitchFamily="18" charset="0"/>
                <a:cs typeface="Arial" panose="020B0604020202020204" pitchFamily="34" charset="0"/>
              </a:rPr>
              <a:t>, J., Jones, L., Gomez, A. N., Kaiser, U., &amp; </a:t>
            </a:r>
            <a:r>
              <a:rPr lang="en-US" sz="1100" dirty="0" err="1">
                <a:effectLst/>
                <a:latin typeface="Arial" panose="020B0604020202020204" pitchFamily="34" charset="0"/>
                <a:ea typeface="Palatino Linotype" panose="02040502050505030304" pitchFamily="18" charset="0"/>
                <a:cs typeface="Arial" panose="020B0604020202020204" pitchFamily="34" charset="0"/>
              </a:rPr>
              <a:t>Polosukhin</a:t>
            </a:r>
            <a:r>
              <a:rPr lang="en-US" sz="1100" dirty="0">
                <a:effectLst/>
                <a:latin typeface="Arial" panose="020B0604020202020204" pitchFamily="34" charset="0"/>
                <a:ea typeface="Palatino Linotype" panose="02040502050505030304" pitchFamily="18" charset="0"/>
                <a:cs typeface="Arial" panose="020B0604020202020204" pitchFamily="34" charset="0"/>
              </a:rPr>
              <a:t>, I. (2017). </a:t>
            </a:r>
            <a:r>
              <a:rPr lang="en-US" sz="1100" i="1" dirty="0">
                <a:effectLst/>
                <a:latin typeface="Arial" panose="020B0604020202020204" pitchFamily="34" charset="0"/>
                <a:ea typeface="Palatino Linotype" panose="02040502050505030304" pitchFamily="18" charset="0"/>
                <a:cs typeface="Arial" panose="020B0604020202020204" pitchFamily="34" charset="0"/>
              </a:rPr>
              <a:t>Attention is All you Need</a:t>
            </a:r>
            <a:r>
              <a:rPr lang="en-US" sz="1100" dirty="0">
                <a:effectLst/>
                <a:latin typeface="Arial" panose="020B0604020202020204" pitchFamily="34" charset="0"/>
                <a:ea typeface="Palatino Linotype" panose="02040502050505030304" pitchFamily="18" charset="0"/>
                <a:cs typeface="Arial" panose="020B0604020202020204" pitchFamily="34" charset="0"/>
              </a:rPr>
              <a:t>. Attention Is All You Need. </a:t>
            </a:r>
            <a:r>
              <a:rPr lang="en-US" sz="1100" dirty="0">
                <a:effectLst/>
                <a:latin typeface="Arial" panose="020B0604020202020204" pitchFamily="34" charset="0"/>
                <a:ea typeface="Palatino Linotype" panose="02040502050505030304" pitchFamily="18" charset="0"/>
                <a:cs typeface="Arial" panose="020B0604020202020204" pitchFamily="34" charset="0"/>
                <a:hlinkClick r:id="rId10">
                  <a:extLst>
                    <a:ext uri="{A12FA001-AC4F-418D-AE19-62706E023703}">
                      <ahyp:hlinkClr xmlns:ahyp="http://schemas.microsoft.com/office/drawing/2018/hyperlinkcolor" val="tx"/>
                    </a:ext>
                  </a:extLst>
                </a:hlinkClick>
              </a:rPr>
              <a:t>https://proceedings.neurips.cc/paper_files/paper/2017/hash/3f5ee243547dee91fbd053c1c4a845aa-Abstract.html</a:t>
            </a:r>
            <a:endParaRPr lang="en-ID" sz="1100" dirty="0">
              <a:effectLst/>
              <a:latin typeface="Arial" panose="020B0604020202020204" pitchFamily="34" charset="0"/>
              <a:ea typeface="Palatino Linotype" panose="02040502050505030304" pitchFamily="18" charset="0"/>
              <a:cs typeface="Arial" panose="020B0604020202020204" pitchFamily="34" charset="0"/>
            </a:endParaRPr>
          </a:p>
          <a:p>
            <a:pPr marL="0" indent="0">
              <a:buNone/>
            </a:pPr>
            <a:endParaRPr lang="de-DE" sz="110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7. Bibliography</a:t>
            </a:r>
          </a:p>
        </p:txBody>
      </p:sp>
    </p:spTree>
    <p:extLst>
      <p:ext uri="{BB962C8B-B14F-4D97-AF65-F5344CB8AC3E}">
        <p14:creationId xmlns:p14="http://schemas.microsoft.com/office/powerpoint/2010/main" val="22764772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342DB58D-4019-F944-81DD-40D965AA5EB4}"/>
              </a:ext>
            </a:extLst>
          </p:cNvPr>
          <p:cNvSpPr>
            <a:spLocks noGrp="1"/>
          </p:cNvSpPr>
          <p:nvPr>
            <p:ph type="body" sz="quarter" idx="14"/>
          </p:nvPr>
        </p:nvSpPr>
        <p:spPr/>
        <p:txBody>
          <a:bodyPr/>
          <a:lstStyle/>
          <a:p>
            <a:r>
              <a:rPr lang="de-DE" dirty="0"/>
              <a:t>Matriculation Number: 32009177</a:t>
            </a:r>
            <a:br>
              <a:rPr lang="de-DE" dirty="0"/>
            </a:br>
            <a:r>
              <a:rPr lang="de-DE" dirty="0"/>
              <a:t>+62 81281536930</a:t>
            </a:r>
          </a:p>
          <a:p>
            <a:r>
              <a:rPr lang="de-DE" dirty="0"/>
              <a:t>Henny.purwadi@iubh.de</a:t>
            </a:r>
          </a:p>
        </p:txBody>
      </p:sp>
      <p:sp>
        <p:nvSpPr>
          <p:cNvPr id="4" name="Titel 3">
            <a:extLst>
              <a:ext uri="{FF2B5EF4-FFF2-40B4-BE49-F238E27FC236}">
                <a16:creationId xmlns:a16="http://schemas.microsoft.com/office/drawing/2014/main" id="{EF16A991-9A8D-414F-AF71-38CE9B0D57B6}"/>
              </a:ext>
            </a:extLst>
          </p:cNvPr>
          <p:cNvSpPr>
            <a:spLocks noGrp="1"/>
          </p:cNvSpPr>
          <p:nvPr>
            <p:ph type="ctrTitle"/>
          </p:nvPr>
        </p:nvSpPr>
        <p:spPr>
          <a:xfrm>
            <a:off x="0" y="2875367"/>
            <a:ext cx="4286660" cy="1125299"/>
          </a:xfrm>
          <a:solidFill>
            <a:srgbClr val="92D050"/>
          </a:solidFill>
        </p:spPr>
        <p:txBody>
          <a:bodyPr/>
          <a:lstStyle/>
          <a:p>
            <a:r>
              <a:rPr lang="de-DE" dirty="0"/>
              <a:t>THANKS</a:t>
            </a:r>
          </a:p>
        </p:txBody>
      </p:sp>
    </p:spTree>
    <p:extLst>
      <p:ext uri="{BB962C8B-B14F-4D97-AF65-F5344CB8AC3E}">
        <p14:creationId xmlns:p14="http://schemas.microsoft.com/office/powerpoint/2010/main" val="2517707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260984" cy="594000"/>
          </a:xfrm>
          <a:solidFill>
            <a:srgbClr val="92D050"/>
          </a:solidFill>
        </p:spPr>
        <p:txBody>
          <a:bodyPr/>
          <a:lstStyle/>
          <a:p>
            <a:r>
              <a:rPr lang="de-DE" dirty="0"/>
              <a:t>1. Introduction</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01</a:t>
            </a:r>
          </a:p>
        </p:txBody>
      </p:sp>
    </p:spTree>
    <p:extLst>
      <p:ext uri="{BB962C8B-B14F-4D97-AF65-F5344CB8AC3E}">
        <p14:creationId xmlns:p14="http://schemas.microsoft.com/office/powerpoint/2010/main" val="2892216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30.05.2023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5</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8483496" cy="830997"/>
          </a:xfrm>
        </p:spPr>
        <p:txBody>
          <a:bodyPr wrap="square">
            <a:normAutofit/>
          </a:bodyPr>
          <a:lstStyle/>
          <a:p>
            <a:r>
              <a:rPr lang="de-DE"/>
              <a:t>RESEARCH QUESTION</a:t>
            </a:r>
          </a:p>
        </p:txBody>
      </p:sp>
      <p:graphicFrame>
        <p:nvGraphicFramePr>
          <p:cNvPr id="8" name="Inhaltsplatzhalter 4">
            <a:extLst>
              <a:ext uri="{FF2B5EF4-FFF2-40B4-BE49-F238E27FC236}">
                <a16:creationId xmlns:a16="http://schemas.microsoft.com/office/drawing/2014/main" id="{C7C3EFB9-704E-793A-1151-D878ADD7B1CD}"/>
              </a:ext>
            </a:extLst>
          </p:cNvPr>
          <p:cNvGraphicFramePr>
            <a:graphicFrameLocks noGrp="1"/>
          </p:cNvGraphicFramePr>
          <p:nvPr>
            <p:ph idx="1"/>
            <p:extLst>
              <p:ext uri="{D42A27DB-BD31-4B8C-83A1-F6EECF244321}">
                <p14:modId xmlns:p14="http://schemas.microsoft.com/office/powerpoint/2010/main" val="52957927"/>
              </p:ext>
            </p:extLst>
          </p:nvPr>
        </p:nvGraphicFramePr>
        <p:xfrm>
          <a:off x="420792" y="948906"/>
          <a:ext cx="11280385" cy="3162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6836552B-E471-C6B4-DDE8-586D5EE99C42}"/>
              </a:ext>
            </a:extLst>
          </p:cNvPr>
          <p:cNvSpPr txBox="1"/>
          <p:nvPr/>
        </p:nvSpPr>
        <p:spPr>
          <a:xfrm>
            <a:off x="420792" y="3772383"/>
            <a:ext cx="11280385" cy="879023"/>
          </a:xfrm>
          <a:prstGeom prst="rect">
            <a:avLst/>
          </a:prstGeom>
          <a:noFill/>
          <a:ln>
            <a:noFill/>
          </a:ln>
        </p:spPr>
        <p:txBody>
          <a:bodyPr wrap="square">
            <a:spAutoFit/>
          </a:bodyPr>
          <a:lstStyle/>
          <a:p>
            <a:pPr marL="97155" marR="215900" algn="just">
              <a:lnSpc>
                <a:spcPct val="150000"/>
              </a:lnSpc>
            </a:pP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Null hypothesis h0: </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sentiments are INDEPENDENT on different continents.</a:t>
            </a:r>
          </a:p>
          <a:p>
            <a:pPr marL="97155" marR="215900" algn="just">
              <a:lnSpc>
                <a:spcPct val="150000"/>
              </a:lnSpc>
            </a:pP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Alternative hypothesis h1: </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sentiments are DEPENDENT on different continents. </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Tree>
    <p:extLst>
      <p:ext uri="{BB962C8B-B14F-4D97-AF65-F5344CB8AC3E}">
        <p14:creationId xmlns:p14="http://schemas.microsoft.com/office/powerpoint/2010/main" val="389905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5302936" cy="594000"/>
          </a:xfrm>
          <a:solidFill>
            <a:srgbClr val="92D050"/>
          </a:solidFill>
        </p:spPr>
        <p:txBody>
          <a:bodyPr/>
          <a:lstStyle/>
          <a:p>
            <a:r>
              <a:rPr lang="de-DE" dirty="0"/>
              <a:t>2. Literature Review</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02</a:t>
            </a:r>
          </a:p>
        </p:txBody>
      </p:sp>
    </p:spTree>
    <p:extLst>
      <p:ext uri="{BB962C8B-B14F-4D97-AF65-F5344CB8AC3E}">
        <p14:creationId xmlns:p14="http://schemas.microsoft.com/office/powerpoint/2010/main" val="3867133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vert="horz" lIns="0" tIns="0" rIns="0" bIns="0" rtlCol="0" anchor="t" anchorCtr="0">
            <a:normAutofit/>
          </a:bodyPr>
          <a:lstStyle/>
          <a:p>
            <a:pPr>
              <a:spcAft>
                <a:spcPts val="600"/>
              </a:spcAft>
            </a:pPr>
            <a:fld id="{9DE2538E-986B-6C46-B955-8C701E8C89AF}" type="datetime1">
              <a:rPr lang="de-DE" smtClean="0"/>
              <a:pPr>
                <a:spcAft>
                  <a:spcPts val="600"/>
                </a:spcAft>
              </a:pPr>
              <a:t>30.05.2023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vert="horz" lIns="0" tIns="0" rIns="0" bIns="0" rtlCol="0" anchor="t" anchorCtr="0">
            <a:normAutofit/>
          </a:bodyPr>
          <a:lstStyle/>
          <a:p>
            <a:pPr>
              <a:spcAft>
                <a:spcPts val="600"/>
              </a:spcAft>
            </a:pPr>
            <a:fld id="{19C38A61-2AC7-4B0E-B80F-DDADD701BB40}" type="slidenum">
              <a:rPr lang="de-DE" smtClean="0"/>
              <a:pPr>
                <a:spcAft>
                  <a:spcPts val="600"/>
                </a:spcAft>
              </a:pPr>
              <a:t>7</a:t>
            </a:fld>
            <a:endParaRPr lang="de-DE"/>
          </a:p>
        </p:txBody>
      </p:sp>
      <p:graphicFrame>
        <p:nvGraphicFramePr>
          <p:cNvPr id="10" name="Inhaltsplatzhalter 4">
            <a:extLst>
              <a:ext uri="{FF2B5EF4-FFF2-40B4-BE49-F238E27FC236}">
                <a16:creationId xmlns:a16="http://schemas.microsoft.com/office/drawing/2014/main" id="{00711FCD-B246-3EAD-D91E-8F472E353CE3}"/>
              </a:ext>
            </a:extLst>
          </p:cNvPr>
          <p:cNvGraphicFramePr>
            <a:graphicFrameLocks noGrp="1"/>
          </p:cNvGraphicFramePr>
          <p:nvPr>
            <p:ph idx="1"/>
            <p:extLst>
              <p:ext uri="{D42A27DB-BD31-4B8C-83A1-F6EECF244321}">
                <p14:modId xmlns:p14="http://schemas.microsoft.com/office/powerpoint/2010/main" val="1139090101"/>
              </p:ext>
            </p:extLst>
          </p:nvPr>
        </p:nvGraphicFramePr>
        <p:xfrm>
          <a:off x="447028" y="1406106"/>
          <a:ext cx="11241764" cy="4235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47028" y="342783"/>
            <a:ext cx="8576201" cy="458484"/>
          </a:xfrm>
          <a:solidFill>
            <a:srgbClr val="92D050"/>
          </a:solidFill>
        </p:spPr>
        <p:txBody>
          <a:bodyPr wrap="square" lIns="0" tIns="0" rIns="0" bIns="0">
            <a:normAutofit fontScale="90000"/>
          </a:bodyPr>
          <a:lstStyle/>
          <a:p>
            <a:pPr marL="215900" marR="215900">
              <a:spcAft>
                <a:spcPts val="0"/>
              </a:spcAft>
            </a:pPr>
            <a:r>
              <a:rPr lang="de-DE" sz="3100" b="1" kern="1200" cap="all" spc="-20" baseline="0" dirty="0">
                <a:effectLst/>
                <a:latin typeface="Source Sans Pro Bold" panose="020B0703030503020204" pitchFamily="34" charset="0"/>
                <a:ea typeface="+mj-ea"/>
                <a:cs typeface="+mj-cs"/>
              </a:rPr>
              <a:t>2.1   Overview of Relevant Previous Studies</a:t>
            </a:r>
            <a:br>
              <a:rPr lang="de-DE" sz="1900" b="1" kern="1200" cap="all" spc="-20" baseline="0" dirty="0">
                <a:effectLst/>
                <a:latin typeface="Source Sans Pro Bold" panose="020B0703030503020204" pitchFamily="34" charset="0"/>
                <a:ea typeface="+mj-ea"/>
                <a:cs typeface="+mj-cs"/>
              </a:rPr>
            </a:br>
            <a:br>
              <a:rPr lang="de-DE" sz="1900" kern="1200" cap="all" spc="-20" baseline="0" dirty="0">
                <a:effectLst/>
                <a:latin typeface="Source Sans Pro Bold" panose="020B0703030503020204" pitchFamily="34" charset="0"/>
                <a:ea typeface="+mj-ea"/>
                <a:cs typeface="+mj-cs"/>
              </a:rPr>
            </a:br>
            <a:endParaRPr lang="de-DE" sz="1900" kern="1200" cap="all" spc="-20" baseline="0" dirty="0">
              <a:latin typeface="Source Sans Pro Bold" panose="020B0703030503020204" pitchFamily="34" charset="0"/>
              <a:ea typeface="+mj-ea"/>
              <a:cs typeface="+mj-cs"/>
            </a:endParaRPr>
          </a:p>
        </p:txBody>
      </p:sp>
      <p:sp>
        <p:nvSpPr>
          <p:cNvPr id="17" name="TextBox 16">
            <a:extLst>
              <a:ext uri="{FF2B5EF4-FFF2-40B4-BE49-F238E27FC236}">
                <a16:creationId xmlns:a16="http://schemas.microsoft.com/office/drawing/2014/main" id="{6DE45608-E7B2-8CE5-62B2-8B12277C3C1A}"/>
              </a:ext>
            </a:extLst>
          </p:cNvPr>
          <p:cNvSpPr txBox="1"/>
          <p:nvPr/>
        </p:nvSpPr>
        <p:spPr>
          <a:xfrm>
            <a:off x="698739" y="5641831"/>
            <a:ext cx="10745115" cy="1161428"/>
          </a:xfrm>
          <a:prstGeom prst="rect">
            <a:avLst/>
          </a:prstGeom>
        </p:spPr>
        <p:txBody>
          <a:bodyPr vert="horz" lIns="0" tIns="25200" rIns="0" bIns="0" rtlCol="0" anchor="t">
            <a:normAutofit/>
          </a:bodyPr>
          <a:lstStyle/>
          <a:p>
            <a:pPr>
              <a:lnSpc>
                <a:spcPct val="120000"/>
              </a:lnSpc>
              <a:spcAft>
                <a:spcPts val="600"/>
              </a:spcAft>
              <a:buClr>
                <a:schemeClr val="accent5"/>
              </a:buClr>
              <a:buSzPct val="120000"/>
              <a:buFont typeface="Symbol" pitchFamily="2" charset="2"/>
              <a:buChar char="-"/>
            </a:pPr>
            <a:r>
              <a:rPr lang="de-DE" sz="1200" dirty="0">
                <a:effectLst/>
              </a:rPr>
              <a:t>Siemon, Strohmann, Khosrawi-Rad, Elshan, de Vreede, &amp; Meyer. (2022, July 11). Why Do We Turn to Virtual Companions? A Text Mining Analysis of Replika Reviews.</a:t>
            </a:r>
          </a:p>
        </p:txBody>
      </p:sp>
    </p:spTree>
    <p:extLst>
      <p:ext uri="{BB962C8B-B14F-4D97-AF65-F5344CB8AC3E}">
        <p14:creationId xmlns:p14="http://schemas.microsoft.com/office/powerpoint/2010/main" val="2658955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nchor="t">
            <a:normAutofit/>
          </a:bodyPr>
          <a:lstStyle/>
          <a:p>
            <a:pPr>
              <a:spcAft>
                <a:spcPts val="600"/>
              </a:spcAft>
            </a:pPr>
            <a:fld id="{9DE2538E-986B-6C46-B955-8C701E8C89AF}" type="datetime1">
              <a:rPr lang="de-DE" smtClean="0"/>
              <a:pPr>
                <a:spcAft>
                  <a:spcPts val="600"/>
                </a:spcAft>
              </a:pPr>
              <a:t>30.05.2023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nchor="t">
            <a:normAutofit/>
          </a:bodyPr>
          <a:lstStyle/>
          <a:p>
            <a:pPr>
              <a:spcAft>
                <a:spcPts val="600"/>
              </a:spcAft>
            </a:pPr>
            <a:fld id="{19C38A61-2AC7-4B0E-B80F-DDADD701BB40}" type="slidenum">
              <a:rPr lang="de-DE" smtClean="0"/>
              <a:pPr>
                <a:spcAft>
                  <a:spcPts val="600"/>
                </a:spcAft>
              </a:pPr>
              <a:t>8</a:t>
            </a:fld>
            <a:endParaRPr lang="de-DE"/>
          </a:p>
        </p:txBody>
      </p:sp>
      <p:pic>
        <p:nvPicPr>
          <p:cNvPr id="13" name="Content Placeholder 12" descr="Chart, bar chart, histogram&#10;&#10;Description automatically generated">
            <a:extLst>
              <a:ext uri="{FF2B5EF4-FFF2-40B4-BE49-F238E27FC236}">
                <a16:creationId xmlns:a16="http://schemas.microsoft.com/office/drawing/2014/main" id="{E18A6697-A35B-D938-A5B6-98B6E81374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675" y="1679958"/>
            <a:ext cx="5943890" cy="4411641"/>
          </a:xfrm>
          <a:noFill/>
        </p:spPr>
      </p:pic>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6" y="342783"/>
            <a:ext cx="7541403" cy="458484"/>
          </a:xfrm>
          <a:solidFill>
            <a:srgbClr val="92D050"/>
          </a:solidFill>
        </p:spPr>
        <p:txBody>
          <a:bodyPr wrap="square">
            <a:normAutofit fontScale="90000"/>
          </a:bodyPr>
          <a:lstStyle/>
          <a:p>
            <a:pPr marL="215900" marR="215900">
              <a:spcBef>
                <a:spcPts val="765"/>
              </a:spcBef>
              <a:spcAft>
                <a:spcPts val="0"/>
              </a:spcAft>
            </a:pPr>
            <a:r>
              <a:rPr lang="en-US" sz="2700" b="1" dirty="0">
                <a:effectLst/>
              </a:rPr>
              <a:t>2.1   Overview of Relevant Previous Studies</a:t>
            </a:r>
            <a:br>
              <a:rPr lang="en-US" sz="1900" b="1" dirty="0">
                <a:effectLst/>
              </a:rPr>
            </a:br>
            <a:br>
              <a:rPr lang="en-ID" sz="1900" dirty="0">
                <a:effectLst/>
              </a:rPr>
            </a:br>
            <a:endParaRPr lang="de-DE" sz="1900" dirty="0"/>
          </a:p>
        </p:txBody>
      </p:sp>
      <p:pic>
        <p:nvPicPr>
          <p:cNvPr id="15" name="Picture 14" descr="Table&#10;&#10;Description automatically generated">
            <a:extLst>
              <a:ext uri="{FF2B5EF4-FFF2-40B4-BE49-F238E27FC236}">
                <a16:creationId xmlns:a16="http://schemas.microsoft.com/office/drawing/2014/main" id="{DC1A68F5-0AF5-5FFE-13F2-881125D5DD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1565" y="3720042"/>
            <a:ext cx="5400000" cy="1458000"/>
          </a:xfrm>
          <a:prstGeom prst="rect">
            <a:avLst/>
          </a:prstGeom>
          <a:noFill/>
        </p:spPr>
      </p:pic>
    </p:spTree>
    <p:extLst>
      <p:ext uri="{BB962C8B-B14F-4D97-AF65-F5344CB8AC3E}">
        <p14:creationId xmlns:p14="http://schemas.microsoft.com/office/powerpoint/2010/main" val="570291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268358" cy="594000"/>
          </a:xfrm>
          <a:solidFill>
            <a:srgbClr val="92D050"/>
          </a:solidFill>
        </p:spPr>
        <p:txBody>
          <a:bodyPr/>
          <a:lstStyle/>
          <a:p>
            <a:r>
              <a:rPr lang="de-DE" dirty="0"/>
              <a:t>3. Methodology</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03</a:t>
            </a:r>
          </a:p>
        </p:txBody>
      </p:sp>
    </p:spTree>
    <p:extLst>
      <p:ext uri="{BB962C8B-B14F-4D97-AF65-F5344CB8AC3E}">
        <p14:creationId xmlns:p14="http://schemas.microsoft.com/office/powerpoint/2010/main" val="3462563600"/>
      </p:ext>
    </p:extLst>
  </p:cSld>
  <p:clrMapOvr>
    <a:masterClrMapping/>
  </p:clrMapOvr>
</p:sld>
</file>

<file path=ppt/theme/theme1.xml><?xml version="1.0" encoding="utf-8"?>
<a:theme xmlns:a="http://schemas.openxmlformats.org/drawingml/2006/main" name="IUBH">
  <a:themeElements>
    <a:clrScheme name="IUBH Green">
      <a:dk1>
        <a:srgbClr val="1D1D1F"/>
      </a:dk1>
      <a:lt1>
        <a:srgbClr val="FFFFFF"/>
      </a:lt1>
      <a:dk2>
        <a:srgbClr val="0BF000"/>
      </a:dk2>
      <a:lt2>
        <a:srgbClr val="C2C2C8"/>
      </a:lt2>
      <a:accent1>
        <a:srgbClr val="55FF4D"/>
      </a:accent1>
      <a:accent2>
        <a:srgbClr val="575E62"/>
      </a:accent2>
      <a:accent3>
        <a:srgbClr val="C2C2C8"/>
      </a:accent3>
      <a:accent4>
        <a:srgbClr val="90FF8B"/>
      </a:accent4>
      <a:accent5>
        <a:srgbClr val="AAAEB0"/>
      </a:accent5>
      <a:accent6>
        <a:srgbClr val="E0E0E3"/>
      </a:accent6>
      <a:hlink>
        <a:srgbClr val="575E62"/>
      </a:hlink>
      <a:folHlink>
        <a:srgbClr val="575E62"/>
      </a:folHlink>
    </a:clrScheme>
    <a:fontScheme name="IUBH">
      <a:majorFont>
        <a:latin typeface="Source Sans Pro Bold"/>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chemeClr val="accent1"/>
          </a:solidFill>
          <a:tailEnd type="none" w="lg" len="sm"/>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wrap="square" lIns="0" tIns="0" rIns="0" bIns="0" rtlCol="0">
        <a:spAutoFit/>
      </a:bodyPr>
      <a:lstStyle>
        <a:defPPr algn="l">
          <a:lnSpc>
            <a:spcPct val="120000"/>
          </a:lnSpc>
          <a:defRPr sz="1700" dirty="0" smtClean="0"/>
        </a:defPPr>
      </a:lstStyle>
    </a:txDef>
  </a:objectDefaults>
  <a:extraClrSchemeLst>
    <a:extraClrScheme>
      <a:clrScheme name="IUBH Green">
        <a:dk1>
          <a:srgbClr val="1D1D1F"/>
        </a:dk1>
        <a:lt1>
          <a:srgbClr val="FFFFFF"/>
        </a:lt1>
        <a:dk2>
          <a:srgbClr val="0BF000"/>
        </a:dk2>
        <a:lt2>
          <a:srgbClr val="C2C2C8"/>
        </a:lt2>
        <a:accent1>
          <a:srgbClr val="55FF4D"/>
        </a:accent1>
        <a:accent2>
          <a:srgbClr val="575E62"/>
        </a:accent2>
        <a:accent3>
          <a:srgbClr val="C2C2C8"/>
        </a:accent3>
        <a:accent4>
          <a:srgbClr val="90FF8B"/>
        </a:accent4>
        <a:accent5>
          <a:srgbClr val="AAAEB0"/>
        </a:accent5>
        <a:accent6>
          <a:srgbClr val="E0E0E3"/>
        </a:accent6>
        <a:hlink>
          <a:srgbClr val="575E62"/>
        </a:hlink>
        <a:folHlink>
          <a:srgbClr val="575E62"/>
        </a:folHlink>
      </a:clrScheme>
    </a:extraClrScheme>
    <a:extraClrScheme>
      <a:clrScheme name="IUBH Pink">
        <a:dk1>
          <a:srgbClr val="1D1D1F"/>
        </a:dk1>
        <a:lt1>
          <a:srgbClr val="FFFFFF"/>
        </a:lt1>
        <a:dk2>
          <a:srgbClr val="E837E4"/>
        </a:dk2>
        <a:lt2>
          <a:srgbClr val="C2C2C8"/>
        </a:lt2>
        <a:accent1>
          <a:srgbClr val="FE4DF9"/>
        </a:accent1>
        <a:accent2>
          <a:srgbClr val="575E62"/>
        </a:accent2>
        <a:accent3>
          <a:srgbClr val="C2C2C8"/>
        </a:accent3>
        <a:accent4>
          <a:srgbClr val="FE8BFB"/>
        </a:accent4>
        <a:accent5>
          <a:srgbClr val="AAAEB0"/>
        </a:accent5>
        <a:accent6>
          <a:srgbClr val="E0E0E3"/>
        </a:accent6>
        <a:hlink>
          <a:srgbClr val="575E62"/>
        </a:hlink>
        <a:folHlink>
          <a:srgbClr val="575E62"/>
        </a:folHlink>
      </a:clrScheme>
    </a:extraClrScheme>
    <a:extraClrScheme>
      <a:clrScheme name="IUBH Red">
        <a:dk1>
          <a:srgbClr val="1D1D1F"/>
        </a:dk1>
        <a:lt1>
          <a:srgbClr val="FFFFFF"/>
        </a:lt1>
        <a:dk2>
          <a:srgbClr val="E63D4B"/>
        </a:dk2>
        <a:lt2>
          <a:srgbClr val="C2C2C8"/>
        </a:lt2>
        <a:accent1>
          <a:srgbClr val="FF4757"/>
        </a:accent1>
        <a:accent2>
          <a:srgbClr val="575E62"/>
        </a:accent2>
        <a:accent3>
          <a:srgbClr val="C2C2C8"/>
        </a:accent3>
        <a:accent4>
          <a:srgbClr val="FF8792"/>
        </a:accent4>
        <a:accent5>
          <a:srgbClr val="AAAEB0"/>
        </a:accent5>
        <a:accent6>
          <a:srgbClr val="E0E0E3"/>
        </a:accent6>
        <a:hlink>
          <a:srgbClr val="575E62"/>
        </a:hlink>
        <a:folHlink>
          <a:srgbClr val="575E62"/>
        </a:folHlink>
      </a:clrScheme>
    </a:extraClrScheme>
    <a:extraClrScheme>
      <a:clrScheme name="IUBH Orange">
        <a:dk1>
          <a:srgbClr val="1D1D1F"/>
        </a:dk1>
        <a:lt1>
          <a:srgbClr val="FFFFFF"/>
        </a:lt1>
        <a:dk2>
          <a:srgbClr val="FF8D00"/>
        </a:dk2>
        <a:lt2>
          <a:srgbClr val="C2C2C8"/>
        </a:lt2>
        <a:accent1>
          <a:srgbClr val="FFA73A"/>
        </a:accent1>
        <a:accent2>
          <a:srgbClr val="575E62"/>
        </a:accent2>
        <a:accent3>
          <a:srgbClr val="C2C2C8"/>
        </a:accent3>
        <a:accent4>
          <a:srgbClr val="FFC67F"/>
        </a:accent4>
        <a:accent5>
          <a:srgbClr val="AAAEB0"/>
        </a:accent5>
        <a:accent6>
          <a:srgbClr val="E0E0E3"/>
        </a:accent6>
        <a:hlink>
          <a:srgbClr val="575E62"/>
        </a:hlink>
        <a:folHlink>
          <a:srgbClr val="575E62"/>
        </a:folHlink>
      </a:clrScheme>
    </a:extraClrScheme>
    <a:extraClrScheme>
      <a:clrScheme name="IUBH Yellow">
        <a:dk1>
          <a:srgbClr val="1D1D1F"/>
        </a:dk1>
        <a:lt1>
          <a:srgbClr val="FFFFFF"/>
        </a:lt1>
        <a:dk2>
          <a:srgbClr val="F0EF00"/>
        </a:dk2>
        <a:lt2>
          <a:srgbClr val="C2C2C8"/>
        </a:lt2>
        <a:accent1>
          <a:srgbClr val="FFFE4E"/>
        </a:accent1>
        <a:accent2>
          <a:srgbClr val="575E62"/>
        </a:accent2>
        <a:accent3>
          <a:srgbClr val="C2C2C8"/>
        </a:accent3>
        <a:accent4>
          <a:srgbClr val="FFFE8C"/>
        </a:accent4>
        <a:accent5>
          <a:srgbClr val="AAAEB0"/>
        </a:accent5>
        <a:accent6>
          <a:srgbClr val="E0E0E3"/>
        </a:accent6>
        <a:hlink>
          <a:srgbClr val="575E62"/>
        </a:hlink>
        <a:folHlink>
          <a:srgbClr val="575E62"/>
        </a:folHlink>
      </a:clrScheme>
    </a:extraClrScheme>
    <a:extraClrScheme>
      <a:clrScheme name="IUBH Blue">
        <a:dk1>
          <a:srgbClr val="1D1D1F"/>
        </a:dk1>
        <a:lt1>
          <a:srgbClr val="FFFFFF"/>
        </a:lt1>
        <a:dk2>
          <a:srgbClr val="00E8ED"/>
        </a:dk2>
        <a:lt2>
          <a:srgbClr val="C2C2C8"/>
        </a:lt2>
        <a:accent1>
          <a:srgbClr val="4DFBFF"/>
        </a:accent1>
        <a:accent2>
          <a:srgbClr val="575E62"/>
        </a:accent2>
        <a:accent3>
          <a:srgbClr val="C2C2C8"/>
        </a:accent3>
        <a:accent4>
          <a:srgbClr val="8BFCFF"/>
        </a:accent4>
        <a:accent5>
          <a:srgbClr val="AAAEB0"/>
        </a:accent5>
        <a:accent6>
          <a:srgbClr val="E0E0E3"/>
        </a:accent6>
        <a:hlink>
          <a:srgbClr val="575E62"/>
        </a:hlink>
        <a:folHlink>
          <a:srgbClr val="575E62"/>
        </a:folHlink>
      </a:clrScheme>
    </a:extraClrScheme>
  </a:extraClrSchemeLst>
  <a:custClrLst>
    <a:custClr name="iu-pink">
      <a:srgbClr val="FE4DF9"/>
    </a:custClr>
    <a:custClr name="iu-pink-dark">
      <a:srgbClr val="E837E4"/>
    </a:custClr>
    <a:custClr name="iu-pink-Regular">
      <a:srgbClr val="FE8BFB"/>
    </a:custClr>
    <a:custClr name="iu-red">
      <a:srgbClr val="FF4757"/>
    </a:custClr>
    <a:custClr name="iu-red-dark">
      <a:srgbClr val="E63D4B"/>
    </a:custClr>
    <a:custClr name="iu-red-Regular">
      <a:srgbClr val="FF8792"/>
    </a:custClr>
    <a:custClr name="iu-orange">
      <a:srgbClr val="FFA73A"/>
    </a:custClr>
    <a:custClr name="iu-orange-dark">
      <a:srgbClr val="FF8D00"/>
    </a:custClr>
    <a:custClr name="iu-orange-Regular">
      <a:srgbClr val="FFC67F"/>
    </a:custClr>
    <a:custClr name="iu-yellow">
      <a:srgbClr val="FFFE4E"/>
    </a:custClr>
    <a:custClr name="iu-yellow-dark">
      <a:srgbClr val="F0EF00"/>
    </a:custClr>
    <a:custClr name="iu-yellow-Regular">
      <a:srgbClr val="FFFE8C"/>
    </a:custClr>
    <a:custClr name="iu-green">
      <a:srgbClr val="55FF4D"/>
    </a:custClr>
    <a:custClr name="iu-green-dark">
      <a:srgbClr val="0BF000"/>
    </a:custClr>
    <a:custClr name="iu-green-Regular">
      <a:srgbClr val="90FF8B"/>
    </a:custClr>
    <a:custClr name="iu-blue">
      <a:srgbClr val="4DFBFF"/>
    </a:custClr>
    <a:custClr name="iu-blue-dark">
      <a:srgbClr val="00E8ED"/>
    </a:custClr>
    <a:custClr name="iu-blue-Regular">
      <a:srgbClr val="8BFCFF"/>
    </a:custClr>
  </a:custClrLst>
  <a:extLst>
    <a:ext uri="{05A4C25C-085E-4340-85A3-A5531E510DB2}">
      <thm15:themeFamily xmlns:thm15="http://schemas.microsoft.com/office/thememl/2012/main" name="Vorlage_IU_PPT_DE [Schreibgeschützt]" id="{6A59F75B-0B2C-48B9-9793-8CDBA258C041}" vid="{CEE1C887-09AB-49AC-986D-572888567AB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Regular" panose="020F0302020204030204"/>
        <a:ea typeface=""/>
        <a:cs typeface=""/>
        <a:font script="Jpan" typeface="游ゴシック Regular"/>
        <a:font script="Hang" typeface="맑은 고딕"/>
        <a:font script="Hans" typeface="等线 Regula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iu-pink">
      <a:srgbClr val="FE4DF9"/>
    </a:custClr>
    <a:custClr name="iu-pink-dark">
      <a:srgbClr val="E837E4"/>
    </a:custClr>
    <a:custClr name="iu-pink-Regular">
      <a:srgbClr val="FE8BFB"/>
    </a:custClr>
    <a:custClr name="iu-red">
      <a:srgbClr val="FF4757"/>
    </a:custClr>
    <a:custClr name="iu-red-dark">
      <a:srgbClr val="E63D4B"/>
    </a:custClr>
    <a:custClr name="iu-red-Regular">
      <a:srgbClr val="FF8792"/>
    </a:custClr>
    <a:custClr name="iu-orange">
      <a:srgbClr val="FFA73A"/>
    </a:custClr>
    <a:custClr name="iu-orange-dark">
      <a:srgbClr val="FF8D00"/>
    </a:custClr>
    <a:custClr name="iu-orange-Regular">
      <a:srgbClr val="FFC67F"/>
    </a:custClr>
    <a:custClr name="iu-yellow">
      <a:srgbClr val="FFFE4E"/>
    </a:custClr>
    <a:custClr name="iu-yellow-dark">
      <a:srgbClr val="F0EF00"/>
    </a:custClr>
    <a:custClr name="iu-yellow-Regular">
      <a:srgbClr val="FFFE8C"/>
    </a:custClr>
    <a:custClr name="iu-green">
      <a:srgbClr val="55FF4D"/>
    </a:custClr>
    <a:custClr name="iu-green-dark">
      <a:srgbClr val="0BF000"/>
    </a:custClr>
    <a:custClr name="iu-green-Regular">
      <a:srgbClr val="90FF8B"/>
    </a:custClr>
    <a:custClr name="iu-blue">
      <a:srgbClr val="4DFBFF"/>
    </a:custClr>
    <a:custClr name="iu-blue-dark">
      <a:srgbClr val="00E8ED"/>
    </a:custClr>
    <a:custClr name="iu-blue-Regular">
      <a:srgbClr val="8BFCFF"/>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C6F4F09D5E2AC64BBD5E353DF3A6BD2C" ma:contentTypeVersion="9" ma:contentTypeDescription="Ein neues Dokument erstellen." ma:contentTypeScope="" ma:versionID="ccbfacad4b97377291960bf37d06ec76">
  <xsd:schema xmlns:xsd="http://www.w3.org/2001/XMLSchema" xmlns:xs="http://www.w3.org/2001/XMLSchema" xmlns:p="http://schemas.microsoft.com/office/2006/metadata/properties" xmlns:ns2="6e5a2e6e-96f7-468b-a910-98ce01040199" xmlns:ns3="13ef8ee5-b5e8-4ddf-8486-5109f5fc4ca8" targetNamespace="http://schemas.microsoft.com/office/2006/metadata/properties" ma:root="true" ma:fieldsID="38be55f3d99007718a84090762da9541" ns2:_="" ns3:_="">
    <xsd:import namespace="6e5a2e6e-96f7-468b-a910-98ce01040199"/>
    <xsd:import namespace="13ef8ee5-b5e8-4ddf-8486-5109f5fc4ca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e5a2e6e-96f7-468b-a910-98ce010401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3ef8ee5-b5e8-4ddf-8486-5109f5fc4ca8" elementFormDefault="qualified">
    <xsd:import namespace="http://schemas.microsoft.com/office/2006/documentManagement/types"/>
    <xsd:import namespace="http://schemas.microsoft.com/office/infopath/2007/PartnerControls"/>
    <xsd:element name="SharedWithUsers" ma:index="10"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99CF73F-0712-4767-8D8D-5F28BFCBEBA8}">
  <ds:schemaRefs>
    <ds:schemaRef ds:uri="http://purl.org/dc/elements/1.1/"/>
    <ds:schemaRef ds:uri="http://schemas.microsoft.com/office/2006/metadata/properties"/>
    <ds:schemaRef ds:uri="13ef8ee5-b5e8-4ddf-8486-5109f5fc4ca8"/>
    <ds:schemaRef ds:uri="6e5a2e6e-96f7-468b-a910-98ce01040199"/>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B652D68B-0708-4E50-9281-330507CC2E71}">
  <ds:schemaRefs>
    <ds:schemaRef ds:uri="http://schemas.microsoft.com/sharepoint/v3/contenttype/forms"/>
  </ds:schemaRefs>
</ds:datastoreItem>
</file>

<file path=customXml/itemProps3.xml><?xml version="1.0" encoding="utf-8"?>
<ds:datastoreItem xmlns:ds="http://schemas.openxmlformats.org/officeDocument/2006/customXml" ds:itemID="{EDD8FA69-3177-4041-A617-B11B3A200C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e5a2e6e-96f7-468b-a910-98ce01040199"/>
    <ds:schemaRef ds:uri="13ef8ee5-b5e8-4ddf-8486-5109f5fc4c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KOLLOQUIUM_IU_PPT_DE</Template>
  <TotalTime>441</TotalTime>
  <Words>3353</Words>
  <Application>Microsoft Office PowerPoint</Application>
  <PresentationFormat>Widescreen</PresentationFormat>
  <Paragraphs>435</Paragraphs>
  <Slides>39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Arial</vt:lpstr>
      <vt:lpstr>Palatino Linotype</vt:lpstr>
      <vt:lpstr>Calibri</vt:lpstr>
      <vt:lpstr>Source Serif Pro</vt:lpstr>
      <vt:lpstr>Wingdings</vt:lpstr>
      <vt:lpstr>Symbol</vt:lpstr>
      <vt:lpstr>Source Sans Pro Bold</vt:lpstr>
      <vt:lpstr>Source Sans Pro</vt:lpstr>
      <vt:lpstr>IUBH</vt:lpstr>
      <vt:lpstr>A Comparative Sentiment Analysis of</vt:lpstr>
      <vt:lpstr>Agenda fOr THESIS</vt:lpstr>
      <vt:lpstr>Abstract</vt:lpstr>
      <vt:lpstr>1. Introduction</vt:lpstr>
      <vt:lpstr>RESEARCH QUESTION</vt:lpstr>
      <vt:lpstr>2. Literature Review</vt:lpstr>
      <vt:lpstr>2.1   Overview of Relevant Previous Studies  </vt:lpstr>
      <vt:lpstr>2.1   Overview of Relevant Previous Studies  </vt:lpstr>
      <vt:lpstr>3. Methodology</vt:lpstr>
      <vt:lpstr>3. Methodology</vt:lpstr>
      <vt:lpstr>4. RESULTS FINDINGS </vt:lpstr>
      <vt:lpstr>4.1. Labeled Data Preparation </vt:lpstr>
      <vt:lpstr>4.2. Performance EvaluatioN &amp; MODEL SELECTION</vt:lpstr>
      <vt:lpstr>4.2. Performance EvaluatioN &amp; MODEL SELECTION</vt:lpstr>
      <vt:lpstr>4.2. Performance EvaluatioN &amp; MODEL SELECTION</vt:lpstr>
      <vt:lpstr>4.2. Performance EvaluatioN &amp; MODEL SELECTION</vt:lpstr>
      <vt:lpstr>4.2. Performance EvaluatioN &amp; MODEL SELECTION</vt:lpstr>
      <vt:lpstr>4.2. Performance EvaluatioN &amp; MODEL SELECTION</vt:lpstr>
      <vt:lpstr>4.3 Unlabeled Data COLLECTION</vt:lpstr>
      <vt:lpstr>4.4 Sentiment Analysis Result on  Unlabeled Data and Location Comparison</vt:lpstr>
      <vt:lpstr>4.4 Sentiment Analysis Result on  Unlabeled Data and Location Comparison</vt:lpstr>
      <vt:lpstr>4.4 Sentiment Analysis Result on  Unlabeled Data and Location Comparison</vt:lpstr>
      <vt:lpstr>4.4 Sentiment Analysis Result on  Unlabeled Data and Location Comparison</vt:lpstr>
      <vt:lpstr>4.5 HYPOTHESIS TESTING RESULT</vt:lpstr>
      <vt:lpstr>4.5 HYPOTHESIS TESTING RESULT</vt:lpstr>
      <vt:lpstr>4.5 HYPOTHESIS TESTING RESULT</vt:lpstr>
      <vt:lpstr>5. DISCUSSIONS</vt:lpstr>
      <vt:lpstr>5.1 Result Interpretation</vt:lpstr>
      <vt:lpstr>5.2 DISCUSSION of Limitations</vt:lpstr>
      <vt:lpstr>6. CONCLUSIONS</vt:lpstr>
      <vt:lpstr>6.1 Summary</vt:lpstr>
      <vt:lpstr>6.2 Recommendation for Future Research</vt:lpstr>
      <vt:lpstr>Appendices</vt:lpstr>
      <vt:lpstr>Appendices</vt:lpstr>
      <vt:lpstr>7. BIBLIOGRAPHY</vt:lpstr>
      <vt:lpstr>7. Bibliography</vt:lpstr>
      <vt:lpstr>7. Bibliography</vt:lpstr>
      <vt:lpstr>7. Bibliography</vt:lpstr>
      <vt:lpstr>THANKS</vt:lpstr>
    </vt:vector>
  </TitlesOfParts>
  <Company>Career Partner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Lotz, Annika</dc:creator>
  <cp:lastModifiedBy>Henny Purwadi</cp:lastModifiedBy>
  <cp:revision>178</cp:revision>
  <dcterms:created xsi:type="dcterms:W3CDTF">2021-05-18T13:01:34Z</dcterms:created>
  <dcterms:modified xsi:type="dcterms:W3CDTF">2023-05-30T14:26:11Z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0x010100C6F4F09D5E2AC64BBD5E353DF3A6BD2C</vt:lpwstr>
  </property>
</Properties>
</file>